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7"/>
  </p:notesMasterIdLst>
  <p:handoutMasterIdLst>
    <p:handoutMasterId r:id="rId28"/>
  </p:handoutMasterIdLst>
  <p:sldIdLst>
    <p:sldId id="305" r:id="rId5"/>
    <p:sldId id="318" r:id="rId6"/>
    <p:sldId id="326" r:id="rId7"/>
    <p:sldId id="327" r:id="rId8"/>
    <p:sldId id="328" r:id="rId9"/>
    <p:sldId id="329" r:id="rId10"/>
    <p:sldId id="330" r:id="rId11"/>
    <p:sldId id="333" r:id="rId12"/>
    <p:sldId id="334" r:id="rId13"/>
    <p:sldId id="336" r:id="rId14"/>
    <p:sldId id="339" r:id="rId15"/>
    <p:sldId id="340" r:id="rId16"/>
    <p:sldId id="342" r:id="rId17"/>
    <p:sldId id="341" r:id="rId18"/>
    <p:sldId id="337" r:id="rId19"/>
    <p:sldId id="316" r:id="rId20"/>
    <p:sldId id="323" r:id="rId21"/>
    <p:sldId id="322" r:id="rId22"/>
    <p:sldId id="324" r:id="rId23"/>
    <p:sldId id="331" r:id="rId24"/>
    <p:sldId id="317" r:id="rId25"/>
    <p:sldId id="321" r:id="rId26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71" autoAdjust="0"/>
    <p:restoredTop sz="78916" autoAdjust="0"/>
  </p:normalViewPr>
  <p:slideViewPr>
    <p:cSldViewPr snapToGrid="0">
      <p:cViewPr varScale="1">
        <p:scale>
          <a:sx n="90" d="100"/>
          <a:sy n="90" d="100"/>
        </p:scale>
        <p:origin x="17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7DA23-082B-4B74-9D3D-9EFD376AF3B5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2022/11/27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25B79-579F-423C-9F52-6EC8A03563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0803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F99709D-0188-4366-B0A0-20CA578A5B5D}" type="datetime1">
              <a:rPr lang="zh-CN" altLang="en-US" noProof="0" smtClean="0"/>
              <a:t>2022/11/27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92131D3-F4C1-49F9-BDED-C458A2E30A86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04131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2131D3-F4C1-49F9-BDED-C458A2E30A8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3479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Priority mask provided by some knowledge </a:t>
            </a:r>
          </a:p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11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68720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Priority mask provided by some knowledge </a:t>
            </a:r>
          </a:p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12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23693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Priority mask provided by some knowledge </a:t>
            </a:r>
          </a:p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13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83599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Priority mask provided by some knowledge </a:t>
            </a:r>
          </a:p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r>
              <a:rPr lang="en-US" dirty="0"/>
              <a:t>Other constraints: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paper can be put onto a used plate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14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8715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r>
              <a:rPr lang="en-US" dirty="0"/>
              <a:t>Priority mask provided by some knowledge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15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02586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17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59436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think about the model in action domain</a:t>
            </a:r>
          </a:p>
          <a:p>
            <a:r>
              <a:rPr lang="en-DE" dirty="0"/>
              <a:t>	neural symbolic AI</a:t>
            </a:r>
          </a:p>
          <a:p>
            <a:r>
              <a:rPr lang="en-DE" dirty="0"/>
              <a:t>	concept learner</a:t>
            </a:r>
          </a:p>
          <a:p>
            <a:r>
              <a:rPr lang="en-DE" dirty="0"/>
              <a:t>	deep reinforcement learning</a:t>
            </a:r>
          </a:p>
          <a:p>
            <a:endParaRPr lang="en-DE" dirty="0"/>
          </a:p>
          <a:p>
            <a:r>
              <a:rPr lang="en-GB" dirty="0"/>
              <a:t>W</a:t>
            </a:r>
            <a:r>
              <a:rPr lang="en-DE" dirty="0"/>
              <a:t>hat is the model. </a:t>
            </a:r>
          </a:p>
          <a:p>
            <a:r>
              <a:rPr lang="en-GB" dirty="0"/>
              <a:t>O</a:t>
            </a:r>
            <a:r>
              <a:rPr lang="en-DE" dirty="0"/>
              <a:t>ne or two paper every day. </a:t>
            </a:r>
            <a:r>
              <a:rPr lang="en-GB" dirty="0"/>
              <a:t>W</a:t>
            </a:r>
            <a:r>
              <a:rPr lang="en-DE" dirty="0"/>
              <a:t>hat are they doing.</a:t>
            </a:r>
          </a:p>
          <a:p>
            <a:r>
              <a:rPr lang="en-GB" dirty="0"/>
              <a:t>M</a:t>
            </a:r>
            <a:r>
              <a:rPr lang="en-DE" dirty="0"/>
              <a:t>odel()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18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83295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 symbol program is the combination of a set of fundamental programs. </a:t>
            </a:r>
          </a:p>
          <a:p>
            <a:r>
              <a:rPr lang="de-DE" dirty="0"/>
              <a:t>Written the symbol program by human or generate the symbol program with proba</a:t>
            </a:r>
            <a:r>
              <a:rPr lang="de-DE" altLang="zh-CN" dirty="0"/>
              <a:t>bi</a:t>
            </a:r>
            <a:r>
              <a:rPr lang="de-DE" dirty="0"/>
              <a:t>listic models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19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77989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Make decisions </a:t>
            </a:r>
            <a:r>
              <a:rPr lang="en-US" noProof="0" dirty="0" err="1"/>
              <a:t>automaticlly</a:t>
            </a:r>
            <a:r>
              <a:rPr lang="en-US" noProof="0" dirty="0"/>
              <a:t>, without explicit instructions.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20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02711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Hide, find, place an object to another place.</a:t>
            </a:r>
          </a:p>
          <a:p>
            <a:endParaRPr lang="en-US" noProof="0" dirty="0"/>
          </a:p>
          <a:p>
            <a:r>
              <a:rPr lang="en-US" noProof="0" dirty="0"/>
              <a:t>High level principle: change the object state to a stable state.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1957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3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95111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5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22099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Dash line arrow denotes theor</a:t>
            </a:r>
            <a:r>
              <a:rPr lang="de-DE" altLang="zh-CN" dirty="0"/>
              <a:t>et</a:t>
            </a:r>
            <a:r>
              <a:rPr lang="de-DE" dirty="0"/>
              <a:t>ical feasibility. It can be used for verification.</a:t>
            </a:r>
          </a:p>
          <a:p>
            <a:r>
              <a:rPr lang="de-DE" dirty="0"/>
              <a:t>Solid line arrow denotes data flow.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6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421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7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31184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8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58881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9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514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r>
              <a:rPr lang="en-US" dirty="0"/>
              <a:t>Priority mask provided by some knowledge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10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98931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de-DE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72B4FB-1E5F-42FB-A149-8A44E210B8A6}" type="datetime1">
              <a:rPr lang="de-DE" altLang="zh-CN" noProof="0" smtClean="0"/>
              <a:t>27.11.2022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 rtl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0A75D0-D051-4C3D-9A76-0F0B06546697}" type="datetime1">
              <a:rPr lang="de-DE" altLang="zh-CN" noProof="0" smtClean="0"/>
              <a:t>27.11.2022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9373A3-9DDF-4872-8A9B-B58DDB755204}" type="datetime1">
              <a:rPr lang="de-DE" altLang="zh-CN" noProof="0" smtClean="0"/>
              <a:t>27.11.2022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72FD34D-5DBE-4620-872B-CC30A6AA4342}" type="datetime1">
              <a:rPr lang="de-DE" altLang="zh-CN" noProof="0" smtClean="0"/>
              <a:t>27.11.2022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66BEC2-BFF0-43D4-88A4-1E95AA37958C}" type="datetime1">
              <a:rPr lang="de-DE" altLang="zh-CN" noProof="0" smtClean="0"/>
              <a:t>27.11.2022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F0B2F4-81C7-460A-A5C2-902AAA28E3F1}" type="datetime1">
              <a:rPr lang="de-DE" altLang="zh-CN" noProof="0" smtClean="0"/>
              <a:t>27.11.2022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图片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图片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0" name="图片占位符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2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3" name="图片占位符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6" name="图片占位符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CA451D-4AF5-48FD-9AD8-D4C3B86BC845}" type="datetime1">
              <a:rPr lang="de-DE" altLang="zh-CN" noProof="0" smtClean="0"/>
              <a:t>27.11.2022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9EF1EE-0FE8-4334-B45E-E0A1B22BF06A}" type="datetime1">
              <a:rPr lang="de-DE" altLang="zh-CN" noProof="0" smtClean="0"/>
              <a:t>27.11.2022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7CB660-E869-469A-8EDF-69E4AC1C33A5}" type="datetime1">
              <a:rPr lang="de-DE" altLang="zh-CN" noProof="0" smtClean="0"/>
              <a:t>27.11.2022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C9BCB0-E4CB-414A-8A6D-4DB95380F3B4}" type="datetime1">
              <a:rPr lang="de-DE" altLang="zh-CN" noProof="0" smtClean="0"/>
              <a:t>27.11.2022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CC0EA6-FA2F-4279-AEE2-05E11348CAFD}" type="datetime1">
              <a:rPr lang="de-DE" altLang="zh-CN" noProof="0" smtClean="0"/>
              <a:t>27.11.2022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 rtl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70231E-6DDA-42D3-8E3E-10A0A46C83E9}" type="datetime1">
              <a:rPr lang="de-DE" altLang="zh-CN" noProof="0" smtClean="0"/>
              <a:t>27.11.2022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图片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0BF2C1-FD6C-4967-93FF-56F70AA17670}" type="datetime1">
              <a:rPr lang="de-DE" altLang="zh-CN" noProof="0" smtClean="0"/>
              <a:t>27.11.2022</a:t>
            </a:fld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5C5BF2-2687-4306-9E61-29F72907FD48}" type="datetime1">
              <a:rPr lang="de-DE" altLang="zh-CN" noProof="0" smtClean="0"/>
              <a:t>27.11.2022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16C20F-EBAA-4C0E-A6E5-6E818A7D9F3B}" type="datetime1">
              <a:rPr lang="de-DE" altLang="zh-CN" noProof="0" smtClean="0"/>
              <a:t>27.11.2022</a:t>
            </a:fld>
            <a:endParaRPr lang="zh-CN" altLang="en-US" noProof="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C72334-16C1-44FA-8C33-BA129F534B70}" type="datetime1">
              <a:rPr lang="de-DE" altLang="zh-CN" noProof="0" smtClean="0"/>
              <a:t>27.11.2022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 rtl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06A4D5-2458-4087-A8ED-3AB6339C9EB9}" type="datetime1">
              <a:rPr lang="de-DE" altLang="zh-CN" noProof="0" smtClean="0"/>
              <a:t>27.11.2022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4939F9B-A239-4E7A-ABCF-E7205EE663DF}" type="datetime1">
              <a:rPr lang="de-DE" altLang="zh-CN" noProof="0" smtClean="0"/>
              <a:t>27.11.2022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Microsoft YaHei UI" panose="020B0503020204020204" pitchFamily="34" charset="-122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9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9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任意多边形(F)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 rtlCol="0">
            <a:normAutofit/>
          </a:bodyPr>
          <a:lstStyle/>
          <a:p>
            <a:pPr algn="l"/>
            <a:r>
              <a:rPr lang="en-US" altLang="zh-CN" sz="4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2"/>
            <a:ext cx="1627580" cy="542774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zh-CN" sz="1800" dirty="0">
                <a:solidFill>
                  <a:srgbClr val="FC05CB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Jingyuan Sha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759BB7-4561-D526-DB28-7132E43C6973}"/>
              </a:ext>
            </a:extLst>
          </p:cNvPr>
          <p:cNvSpPr txBox="1"/>
          <p:nvPr/>
        </p:nvSpPr>
        <p:spPr>
          <a:xfrm>
            <a:off x="6781787" y="185693"/>
            <a:ext cx="2652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(</a:t>
            </a:r>
            <a:r>
              <a:rPr lang="de-DE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Right)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(-1,0,0),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Right (1,0,0)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(0,0,1), Backward (0,0,-1)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C9B18-20EF-6316-9841-56FE032B6022}"/>
              </a:ext>
            </a:extLst>
          </p:cNvPr>
          <p:cNvSpPr txBox="1"/>
          <p:nvPr/>
        </p:nvSpPr>
        <p:spPr>
          <a:xfrm>
            <a:off x="456776" y="299602"/>
            <a:ext cx="194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2B0B0-476B-A7FB-E0F4-EFE41681EAA8}"/>
              </a:ext>
            </a:extLst>
          </p:cNvPr>
          <p:cNvSpPr txBox="1"/>
          <p:nvPr/>
        </p:nvSpPr>
        <p:spPr>
          <a:xfrm>
            <a:off x="107997" y="4927810"/>
            <a:ext cx="3224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R_01 = (-1,0,-1, -255, 0, 0, 0.1, 1, 0, -1)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R_07 = (-2, 0, 1, -255,0, -128, 0.4, -1, 0, -1)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7327E6-23AD-CF0B-2B6B-F69DE53F4027}"/>
              </a:ext>
            </a:extLst>
          </p:cNvPr>
          <p:cNvGrpSpPr/>
          <p:nvPr/>
        </p:nvGrpSpPr>
        <p:grpSpPr>
          <a:xfrm>
            <a:off x="2475506" y="47194"/>
            <a:ext cx="697211" cy="930104"/>
            <a:chOff x="-32476" y="2195984"/>
            <a:chExt cx="697211" cy="93010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0F8C88-AB48-C8A2-B591-F004312C24BF}"/>
                </a:ext>
              </a:extLst>
            </p:cNvPr>
            <p:cNvCxnSpPr>
              <a:cxnSpLocks/>
            </p:cNvCxnSpPr>
            <p:nvPr/>
          </p:nvCxnSpPr>
          <p:spPr>
            <a:xfrm>
              <a:off x="299735" y="2675136"/>
              <a:ext cx="343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9F4AC53-E4A5-776E-843E-CE2F2FF6E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487" y="2321914"/>
              <a:ext cx="10285" cy="3278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AEF833-E441-2324-850B-76CE64A4AD45}"/>
                </a:ext>
              </a:extLst>
            </p:cNvPr>
            <p:cNvSpPr txBox="1"/>
            <p:nvPr/>
          </p:nvSpPr>
          <p:spPr>
            <a:xfrm>
              <a:off x="463181" y="2661020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2CAFE3-2193-056B-4EEA-2637BEAF5A0E}"/>
                </a:ext>
              </a:extLst>
            </p:cNvPr>
            <p:cNvSpPr txBox="1"/>
            <p:nvPr/>
          </p:nvSpPr>
          <p:spPr>
            <a:xfrm>
              <a:off x="86830" y="2195984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198674C-5538-8C28-B203-0993C27F8714}"/>
                </a:ext>
              </a:extLst>
            </p:cNvPr>
            <p:cNvGrpSpPr/>
            <p:nvPr/>
          </p:nvGrpSpPr>
          <p:grpSpPr>
            <a:xfrm>
              <a:off x="-32476" y="2690499"/>
              <a:ext cx="372031" cy="435589"/>
              <a:chOff x="1352066" y="3517351"/>
              <a:chExt cx="372031" cy="435589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6596425-B015-8DA1-53FF-861D7C8721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806" y="3517351"/>
                <a:ext cx="151291" cy="234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2C8065-3FFD-8F45-7430-A07AB0CEB758}"/>
                  </a:ext>
                </a:extLst>
              </p:cNvPr>
              <p:cNvSpPr txBox="1"/>
              <p:nvPr/>
            </p:nvSpPr>
            <p:spPr>
              <a:xfrm>
                <a:off x="1352066" y="3675941"/>
                <a:ext cx="3561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8BA0599-1F4D-0110-508B-AB2164232A2F}"/>
              </a:ext>
            </a:extLst>
          </p:cNvPr>
          <p:cNvSpPr txBox="1"/>
          <p:nvPr/>
        </p:nvSpPr>
        <p:spPr>
          <a:xfrm>
            <a:off x="204979" y="3180897"/>
            <a:ext cx="29557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y, z, R, G, B, Size,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Cube, Sphere, Capsule)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O_0 = (3,3,3, 255,255,0, 0.1, 0, 0, 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O_1 = (2,3,2, 0, 255,0, 0.2, 1, 0, 0)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O_7 = (1,3,4, 0,255, 128, 0.5, 1, 0, 0)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F1467B-D53A-9B4F-02AD-DC6F5C4CACC7}"/>
              </a:ext>
            </a:extLst>
          </p:cNvPr>
          <p:cNvCxnSpPr>
            <a:cxnSpLocks/>
          </p:cNvCxnSpPr>
          <p:nvPr/>
        </p:nvCxnSpPr>
        <p:spPr>
          <a:xfrm>
            <a:off x="1356592" y="4677288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8C5031C-85D6-728F-CECE-829446DD89C1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8108215" y="832024"/>
            <a:ext cx="1" cy="348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4985088" y="2368630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4AE5E61-BBD4-324E-4090-EB12A2D67F45}"/>
              </a:ext>
            </a:extLst>
          </p:cNvPr>
          <p:cNvSpPr txBox="1"/>
          <p:nvPr/>
        </p:nvSpPr>
        <p:spPr>
          <a:xfrm>
            <a:off x="9395026" y="3095573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268E6E5-4408-C571-B66F-9F8C07EBAB52}"/>
              </a:ext>
            </a:extLst>
          </p:cNvPr>
          <p:cNvCxnSpPr>
            <a:cxnSpLocks/>
          </p:cNvCxnSpPr>
          <p:nvPr/>
        </p:nvCxnSpPr>
        <p:spPr>
          <a:xfrm>
            <a:off x="10824455" y="5922214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3AA9FC0-6B8C-D11C-D92F-5856AA1D5962}"/>
              </a:ext>
            </a:extLst>
          </p:cNvPr>
          <p:cNvSpPr txBox="1"/>
          <p:nvPr/>
        </p:nvSpPr>
        <p:spPr>
          <a:xfrm>
            <a:off x="10127434" y="6386528"/>
            <a:ext cx="1516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Backward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8883B4-8566-7CFC-0924-83443F443E01}"/>
              </a:ext>
            </a:extLst>
          </p:cNvPr>
          <p:cNvSpPr txBox="1"/>
          <p:nvPr/>
        </p:nvSpPr>
        <p:spPr>
          <a:xfrm>
            <a:off x="1466066" y="4611629"/>
            <a:ext cx="1874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Subtraction: O_0 –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O_x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4340308" y="4118961"/>
            <a:ext cx="13243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F840C48-EF21-5EDE-F7B5-C31AF6FAD20A}"/>
              </a:ext>
            </a:extLst>
          </p:cNvPr>
          <p:cNvGrpSpPr/>
          <p:nvPr/>
        </p:nvGrpSpPr>
        <p:grpSpPr>
          <a:xfrm>
            <a:off x="388304" y="811436"/>
            <a:ext cx="2171486" cy="2147857"/>
            <a:chOff x="1405148" y="814089"/>
            <a:chExt cx="2171486" cy="214785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3232A89-8B14-1F37-14AB-F9890AC7F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48" y="814089"/>
              <a:ext cx="2147857" cy="214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9">
              <a:extLst>
                <a:ext uri="{FF2B5EF4-FFF2-40B4-BE49-F238E27FC236}">
                  <a16:creationId xmlns:a16="http://schemas.microsoft.com/office/drawing/2014/main" id="{9F73C8C7-2991-15D7-9458-98A3B8F82E96}"/>
                </a:ext>
              </a:extLst>
            </p:cNvPr>
            <p:cNvSpPr/>
            <p:nvPr/>
          </p:nvSpPr>
          <p:spPr>
            <a:xfrm>
              <a:off x="2529759" y="1419568"/>
              <a:ext cx="221068" cy="2415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5" name="矩形 9">
              <a:extLst>
                <a:ext uri="{FF2B5EF4-FFF2-40B4-BE49-F238E27FC236}">
                  <a16:creationId xmlns:a16="http://schemas.microsoft.com/office/drawing/2014/main" id="{3EAE3B7B-EEFA-FD08-9C79-09EA7898C6B7}"/>
                </a:ext>
              </a:extLst>
            </p:cNvPr>
            <p:cNvSpPr/>
            <p:nvPr/>
          </p:nvSpPr>
          <p:spPr>
            <a:xfrm>
              <a:off x="3255274" y="191485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9" name="矩形 9">
              <a:extLst>
                <a:ext uri="{FF2B5EF4-FFF2-40B4-BE49-F238E27FC236}">
                  <a16:creationId xmlns:a16="http://schemas.microsoft.com/office/drawing/2014/main" id="{70658F90-B651-D53C-7FFF-68568986EC25}"/>
                </a:ext>
              </a:extLst>
            </p:cNvPr>
            <p:cNvSpPr/>
            <p:nvPr/>
          </p:nvSpPr>
          <p:spPr>
            <a:xfrm>
              <a:off x="3156652" y="1366280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1" name="矩形 9">
              <a:extLst>
                <a:ext uri="{FF2B5EF4-FFF2-40B4-BE49-F238E27FC236}">
                  <a16:creationId xmlns:a16="http://schemas.microsoft.com/office/drawing/2014/main" id="{D9F45BD8-2AB6-B328-63FD-819C5F5353C3}"/>
                </a:ext>
              </a:extLst>
            </p:cNvPr>
            <p:cNvSpPr/>
            <p:nvPr/>
          </p:nvSpPr>
          <p:spPr>
            <a:xfrm>
              <a:off x="3355566" y="260545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4" name="矩形 9">
              <a:extLst>
                <a:ext uri="{FF2B5EF4-FFF2-40B4-BE49-F238E27FC236}">
                  <a16:creationId xmlns:a16="http://schemas.microsoft.com/office/drawing/2014/main" id="{3FD45799-C9B7-6710-11BA-394948E5E02F}"/>
                </a:ext>
              </a:extLst>
            </p:cNvPr>
            <p:cNvSpPr/>
            <p:nvPr/>
          </p:nvSpPr>
          <p:spPr>
            <a:xfrm>
              <a:off x="2123934" y="244031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45" name="矩形 9">
              <a:extLst>
                <a:ext uri="{FF2B5EF4-FFF2-40B4-BE49-F238E27FC236}">
                  <a16:creationId xmlns:a16="http://schemas.microsoft.com/office/drawing/2014/main" id="{715829BC-AAA1-A461-F3D6-A8B066F1AD6C}"/>
                </a:ext>
              </a:extLst>
            </p:cNvPr>
            <p:cNvSpPr/>
            <p:nvPr/>
          </p:nvSpPr>
          <p:spPr>
            <a:xfrm>
              <a:off x="1512835" y="2480816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46" name="矩形 9">
              <a:extLst>
                <a:ext uri="{FF2B5EF4-FFF2-40B4-BE49-F238E27FC236}">
                  <a16:creationId xmlns:a16="http://schemas.microsoft.com/office/drawing/2014/main" id="{25723B1A-CF9C-4A35-79B5-4610BD3DE710}"/>
                </a:ext>
              </a:extLst>
            </p:cNvPr>
            <p:cNvSpPr/>
            <p:nvPr/>
          </p:nvSpPr>
          <p:spPr>
            <a:xfrm>
              <a:off x="1521718" y="150358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47" name="矩形 9">
              <a:extLst>
                <a:ext uri="{FF2B5EF4-FFF2-40B4-BE49-F238E27FC236}">
                  <a16:creationId xmlns:a16="http://schemas.microsoft.com/office/drawing/2014/main" id="{2FBB0C16-6929-39B2-5AE0-C9327094551A}"/>
                </a:ext>
              </a:extLst>
            </p:cNvPr>
            <p:cNvSpPr/>
            <p:nvPr/>
          </p:nvSpPr>
          <p:spPr>
            <a:xfrm>
              <a:off x="2025033" y="1350813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520186" y="824540"/>
            <a:ext cx="31987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1, X,X,X, 0.2, X, X, -1)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672233" y="26421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4985088" y="1840203"/>
            <a:ext cx="0" cy="16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9146EDFE-7D7A-0C7B-DE89-84992E44FF7D}"/>
              </a:ext>
            </a:extLst>
          </p:cNvPr>
          <p:cNvCxnSpPr>
            <a:cxnSpLocks/>
            <a:stCxn id="11" idx="3"/>
            <a:endCxn id="85" idx="1"/>
          </p:cNvCxnSpPr>
          <p:nvPr/>
        </p:nvCxnSpPr>
        <p:spPr>
          <a:xfrm flipV="1">
            <a:off x="3332674" y="2186862"/>
            <a:ext cx="1151640" cy="3341113"/>
          </a:xfrm>
          <a:prstGeom prst="bentConnector3">
            <a:avLst>
              <a:gd name="adj1" fmla="val 132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4484314" y="2048362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5004502" y="3699241"/>
            <a:ext cx="0" cy="31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6668479-8D8E-0FCC-EF06-3062EB33B17C}"/>
              </a:ext>
            </a:extLst>
          </p:cNvPr>
          <p:cNvGrpSpPr/>
          <p:nvPr/>
        </p:nvGrpSpPr>
        <p:grpSpPr>
          <a:xfrm>
            <a:off x="6886107" y="2133796"/>
            <a:ext cx="2684443" cy="3788418"/>
            <a:chOff x="6787111" y="540527"/>
            <a:chExt cx="2684443" cy="378841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ED9702A-77C8-E034-060D-AD1CD863D425}"/>
                </a:ext>
              </a:extLst>
            </p:cNvPr>
            <p:cNvSpPr/>
            <p:nvPr/>
          </p:nvSpPr>
          <p:spPr>
            <a:xfrm>
              <a:off x="6787111" y="540527"/>
              <a:ext cx="2606022" cy="37884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BC85A39-3A4B-2F1A-1A3C-BBEE73456B6F}"/>
                </a:ext>
              </a:extLst>
            </p:cNvPr>
            <p:cNvGrpSpPr/>
            <p:nvPr/>
          </p:nvGrpSpPr>
          <p:grpSpPr>
            <a:xfrm>
              <a:off x="6790257" y="604584"/>
              <a:ext cx="2681297" cy="3432956"/>
              <a:chOff x="6913010" y="423104"/>
              <a:chExt cx="2681297" cy="3432956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87C61BC-05DE-7578-4C40-815D0A952412}"/>
                  </a:ext>
                </a:extLst>
              </p:cNvPr>
              <p:cNvSpPr txBox="1"/>
              <p:nvPr/>
            </p:nvSpPr>
            <p:spPr>
              <a:xfrm>
                <a:off x="6962616" y="423104"/>
                <a:ext cx="255161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Left_01: (0,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105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Left_07: (1, 0, 0, X, X, X, -0.2, X, X, 0)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CB5FE90-8F14-B5F8-7894-B08BAD258982}"/>
                  </a:ext>
                </a:extLst>
              </p:cNvPr>
              <p:cNvSpPr txBox="1"/>
              <p:nvPr/>
            </p:nvSpPr>
            <p:spPr>
              <a:xfrm>
                <a:off x="6943485" y="131360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(3, 0, 0,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75004D-EA71-C489-EDF8-C5740F474809}"/>
                  </a:ext>
                </a:extLst>
              </p:cNvPr>
              <p:cNvSpPr txBox="1"/>
              <p:nvPr/>
            </p:nvSpPr>
            <p:spPr>
              <a:xfrm>
                <a:off x="6943485" y="2261626"/>
                <a:ext cx="2650822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3,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Forward_07: (2, 0, 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9DE90B3-FC10-D7CA-0E6D-D635DE328EDC}"/>
                  </a:ext>
                </a:extLst>
              </p:cNvPr>
              <p:cNvSpPr txBox="1"/>
              <p:nvPr/>
            </p:nvSpPr>
            <p:spPr>
              <a:xfrm>
                <a:off x="6913010" y="311739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Backward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1,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(2, 0, -1,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AF76CD9-29FB-F1F3-504D-6AD7F911E5AF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9570550" y="3457687"/>
            <a:ext cx="290246" cy="1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6C43DF3-687D-AAB5-09D3-B65758DBBBF8}"/>
              </a:ext>
            </a:extLst>
          </p:cNvPr>
          <p:cNvGrpSpPr/>
          <p:nvPr/>
        </p:nvGrpSpPr>
        <p:grpSpPr>
          <a:xfrm>
            <a:off x="9983820" y="1360151"/>
            <a:ext cx="2202180" cy="3647629"/>
            <a:chOff x="9989820" y="498163"/>
            <a:chExt cx="2202180" cy="364762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0DDD542-794E-FF44-CFE1-4490847E39E2}"/>
                </a:ext>
              </a:extLst>
            </p:cNvPr>
            <p:cNvSpPr/>
            <p:nvPr/>
          </p:nvSpPr>
          <p:spPr>
            <a:xfrm>
              <a:off x="10008862" y="498163"/>
              <a:ext cx="2138763" cy="36476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7E958F5-1935-A6BC-DDA7-1562E35E156B}"/>
                </a:ext>
              </a:extLst>
            </p:cNvPr>
            <p:cNvSpPr txBox="1"/>
            <p:nvPr/>
          </p:nvSpPr>
          <p:spPr>
            <a:xfrm>
              <a:off x="10081958" y="672936"/>
              <a:ext cx="19766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Left_07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 0, 0,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E9380FD-6DE9-8FA0-F856-B696CC32A9A6}"/>
                </a:ext>
              </a:extLst>
            </p:cNvPr>
            <p:cNvSpPr txBox="1"/>
            <p:nvPr/>
          </p:nvSpPr>
          <p:spPr>
            <a:xfrm>
              <a:off x="9993986" y="1645455"/>
              <a:ext cx="178372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(3, 0, 0,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100E766-7F38-3440-76E0-C1EAC16A9BEF}"/>
                </a:ext>
              </a:extLst>
            </p:cNvPr>
            <p:cNvSpPr txBox="1"/>
            <p:nvPr/>
          </p:nvSpPr>
          <p:spPr>
            <a:xfrm>
              <a:off x="10012108" y="2535439"/>
              <a:ext cx="20465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Forward_07: (2, 0, 1,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DE8058C-F7CE-9C1D-1E0B-BA972CA05864}"/>
                </a:ext>
              </a:extLst>
            </p:cNvPr>
            <p:cNvSpPr txBox="1"/>
            <p:nvPr/>
          </p:nvSpPr>
          <p:spPr>
            <a:xfrm>
              <a:off x="9989820" y="3346969"/>
              <a:ext cx="22021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Backward_07: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(2, 0, -1,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6E71BCF-7E79-D182-8445-B7ADACDF3000}"/>
              </a:ext>
            </a:extLst>
          </p:cNvPr>
          <p:cNvCxnSpPr>
            <a:cxnSpLocks/>
            <a:stCxn id="112" idx="1"/>
          </p:cNvCxnSpPr>
          <p:nvPr/>
        </p:nvCxnSpPr>
        <p:spPr>
          <a:xfrm>
            <a:off x="10815558" y="5211026"/>
            <a:ext cx="8897" cy="176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D859466-347B-0E2A-614B-CE93EEE4067F}"/>
              </a:ext>
            </a:extLst>
          </p:cNvPr>
          <p:cNvSpPr txBox="1"/>
          <p:nvPr/>
        </p:nvSpPr>
        <p:spPr>
          <a:xfrm>
            <a:off x="10815558" y="5072526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97E1CD-992B-E7AC-CD78-D9B7DF70E935}"/>
              </a:ext>
            </a:extLst>
          </p:cNvPr>
          <p:cNvSpPr txBox="1"/>
          <p:nvPr/>
        </p:nvSpPr>
        <p:spPr>
          <a:xfrm>
            <a:off x="9874255" y="5374671"/>
            <a:ext cx="2058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Left_07: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(1, 0</a:t>
            </a:r>
            <a:r>
              <a:rPr lang="en-US"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 X, X</a:t>
            </a:r>
            <a:r>
              <a:rPr lang="en-US"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0.2,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 X, 0)</a:t>
            </a:r>
          </a:p>
          <a:p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D430E99B-2639-55FD-F338-5193BAA4F9C6}"/>
              </a:ext>
            </a:extLst>
          </p:cNvPr>
          <p:cNvCxnSpPr>
            <a:cxnSpLocks/>
            <a:stCxn id="36" idx="3"/>
            <a:endCxn id="8" idx="1"/>
          </p:cNvCxnSpPr>
          <p:nvPr/>
        </p:nvCxnSpPr>
        <p:spPr>
          <a:xfrm flipV="1">
            <a:off x="6503981" y="1319267"/>
            <a:ext cx="1327782" cy="4248500"/>
          </a:xfrm>
          <a:prstGeom prst="bentConnector3">
            <a:avLst>
              <a:gd name="adj1" fmla="val 104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289905-2ED0-C4E8-2DB9-8E290B46C5DF}"/>
              </a:ext>
            </a:extLst>
          </p:cNvPr>
          <p:cNvSpPr txBox="1"/>
          <p:nvPr/>
        </p:nvSpPr>
        <p:spPr>
          <a:xfrm>
            <a:off x="7831763" y="1180767"/>
            <a:ext cx="552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3709737" y="4967602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5044893" y="4473746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C0320D2-16B8-3E39-4030-1A9CF4FB2266}"/>
              </a:ext>
            </a:extLst>
          </p:cNvPr>
          <p:cNvCxnSpPr>
            <a:cxnSpLocks/>
          </p:cNvCxnSpPr>
          <p:nvPr/>
        </p:nvCxnSpPr>
        <p:spPr>
          <a:xfrm>
            <a:off x="8102211" y="1468911"/>
            <a:ext cx="0" cy="499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3C01021-A56E-0F60-9FA1-CB4B0106B9DA}"/>
              </a:ext>
            </a:extLst>
          </p:cNvPr>
          <p:cNvSpPr txBox="1"/>
          <p:nvPr/>
        </p:nvSpPr>
        <p:spPr>
          <a:xfrm>
            <a:off x="4182432" y="263067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B6D6C3-ECF0-E93E-B119-FEFD78FA48FF}"/>
              </a:ext>
            </a:extLst>
          </p:cNvPr>
          <p:cNvCxnSpPr>
            <a:cxnSpLocks/>
          </p:cNvCxnSpPr>
          <p:nvPr/>
        </p:nvCxnSpPr>
        <p:spPr>
          <a:xfrm>
            <a:off x="4985088" y="579889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309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759BB7-4561-D526-DB28-7132E43C6973}"/>
              </a:ext>
            </a:extLst>
          </p:cNvPr>
          <p:cNvSpPr txBox="1"/>
          <p:nvPr/>
        </p:nvSpPr>
        <p:spPr>
          <a:xfrm>
            <a:off x="6781787" y="185693"/>
            <a:ext cx="2652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(</a:t>
            </a:r>
            <a:r>
              <a:rPr lang="de-DE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Right)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(-1,0,0),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Right (1,0,0)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(0,0,1), Backward (0,0,-1)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C9B18-20EF-6316-9841-56FE032B6022}"/>
              </a:ext>
            </a:extLst>
          </p:cNvPr>
          <p:cNvSpPr txBox="1"/>
          <p:nvPr/>
        </p:nvSpPr>
        <p:spPr>
          <a:xfrm>
            <a:off x="456776" y="299602"/>
            <a:ext cx="194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2B0B0-476B-A7FB-E0F4-EFE41681EAA8}"/>
              </a:ext>
            </a:extLst>
          </p:cNvPr>
          <p:cNvSpPr txBox="1"/>
          <p:nvPr/>
        </p:nvSpPr>
        <p:spPr>
          <a:xfrm>
            <a:off x="107997" y="4927810"/>
            <a:ext cx="3224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R_01 = (-1,0,-1, -255, 0, 0, 0.1, 1, 0, -1)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R_07 = (-2, 0, 1, -255,0, -128, 0.4, -1, 0, -1)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7327E6-23AD-CF0B-2B6B-F69DE53F4027}"/>
              </a:ext>
            </a:extLst>
          </p:cNvPr>
          <p:cNvGrpSpPr/>
          <p:nvPr/>
        </p:nvGrpSpPr>
        <p:grpSpPr>
          <a:xfrm>
            <a:off x="2475506" y="47194"/>
            <a:ext cx="697211" cy="930104"/>
            <a:chOff x="-32476" y="2195984"/>
            <a:chExt cx="697211" cy="93010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0F8C88-AB48-C8A2-B591-F004312C24BF}"/>
                </a:ext>
              </a:extLst>
            </p:cNvPr>
            <p:cNvCxnSpPr>
              <a:cxnSpLocks/>
            </p:cNvCxnSpPr>
            <p:nvPr/>
          </p:nvCxnSpPr>
          <p:spPr>
            <a:xfrm>
              <a:off x="299735" y="2675136"/>
              <a:ext cx="343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9F4AC53-E4A5-776E-843E-CE2F2FF6E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487" y="2321914"/>
              <a:ext cx="10285" cy="3278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AEF833-E441-2324-850B-76CE64A4AD45}"/>
                </a:ext>
              </a:extLst>
            </p:cNvPr>
            <p:cNvSpPr txBox="1"/>
            <p:nvPr/>
          </p:nvSpPr>
          <p:spPr>
            <a:xfrm>
              <a:off x="463181" y="2661020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2CAFE3-2193-056B-4EEA-2637BEAF5A0E}"/>
                </a:ext>
              </a:extLst>
            </p:cNvPr>
            <p:cNvSpPr txBox="1"/>
            <p:nvPr/>
          </p:nvSpPr>
          <p:spPr>
            <a:xfrm>
              <a:off x="86830" y="2195984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198674C-5538-8C28-B203-0993C27F8714}"/>
                </a:ext>
              </a:extLst>
            </p:cNvPr>
            <p:cNvGrpSpPr/>
            <p:nvPr/>
          </p:nvGrpSpPr>
          <p:grpSpPr>
            <a:xfrm>
              <a:off x="-32476" y="2690499"/>
              <a:ext cx="372031" cy="435589"/>
              <a:chOff x="1352066" y="3517351"/>
              <a:chExt cx="372031" cy="435589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6596425-B015-8DA1-53FF-861D7C8721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806" y="3517351"/>
                <a:ext cx="151291" cy="234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2C8065-3FFD-8F45-7430-A07AB0CEB758}"/>
                  </a:ext>
                </a:extLst>
              </p:cNvPr>
              <p:cNvSpPr txBox="1"/>
              <p:nvPr/>
            </p:nvSpPr>
            <p:spPr>
              <a:xfrm>
                <a:off x="1352066" y="3675941"/>
                <a:ext cx="3561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8BA0599-1F4D-0110-508B-AB2164232A2F}"/>
              </a:ext>
            </a:extLst>
          </p:cNvPr>
          <p:cNvSpPr txBox="1"/>
          <p:nvPr/>
        </p:nvSpPr>
        <p:spPr>
          <a:xfrm>
            <a:off x="204979" y="3180897"/>
            <a:ext cx="29557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y, z, R, G, B, Size,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Cube, Sphere, Capsule)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O_0 = (3,3,3, 255,255,0, 0.1, 0, 0, 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O_1 = (2,3,2, 0, 255,0, 0.2, 1, 0, 0)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O_7 = (1,3,4, 0,255, 128, 0.5, 1, 0, 0)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F1467B-D53A-9B4F-02AD-DC6F5C4CACC7}"/>
              </a:ext>
            </a:extLst>
          </p:cNvPr>
          <p:cNvCxnSpPr>
            <a:cxnSpLocks/>
          </p:cNvCxnSpPr>
          <p:nvPr/>
        </p:nvCxnSpPr>
        <p:spPr>
          <a:xfrm>
            <a:off x="1356592" y="4677288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8C5031C-85D6-728F-CECE-829446DD89C1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8108215" y="832024"/>
            <a:ext cx="1" cy="348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4985088" y="2368630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4AE5E61-BBD4-324E-4090-EB12A2D67F45}"/>
              </a:ext>
            </a:extLst>
          </p:cNvPr>
          <p:cNvSpPr txBox="1"/>
          <p:nvPr/>
        </p:nvSpPr>
        <p:spPr>
          <a:xfrm>
            <a:off x="9395026" y="3095573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268E6E5-4408-C571-B66F-9F8C07EBAB52}"/>
              </a:ext>
            </a:extLst>
          </p:cNvPr>
          <p:cNvCxnSpPr>
            <a:cxnSpLocks/>
          </p:cNvCxnSpPr>
          <p:nvPr/>
        </p:nvCxnSpPr>
        <p:spPr>
          <a:xfrm>
            <a:off x="10824455" y="5922214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3AA9FC0-6B8C-D11C-D92F-5856AA1D5962}"/>
              </a:ext>
            </a:extLst>
          </p:cNvPr>
          <p:cNvSpPr txBox="1"/>
          <p:nvPr/>
        </p:nvSpPr>
        <p:spPr>
          <a:xfrm>
            <a:off x="10127434" y="6386528"/>
            <a:ext cx="1516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Backward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8883B4-8566-7CFC-0924-83443F443E01}"/>
              </a:ext>
            </a:extLst>
          </p:cNvPr>
          <p:cNvSpPr txBox="1"/>
          <p:nvPr/>
        </p:nvSpPr>
        <p:spPr>
          <a:xfrm>
            <a:off x="1466066" y="4611629"/>
            <a:ext cx="1874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Subtraction: O_0 –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O_x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4340308" y="4118961"/>
            <a:ext cx="13243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F840C48-EF21-5EDE-F7B5-C31AF6FAD20A}"/>
              </a:ext>
            </a:extLst>
          </p:cNvPr>
          <p:cNvGrpSpPr/>
          <p:nvPr/>
        </p:nvGrpSpPr>
        <p:grpSpPr>
          <a:xfrm>
            <a:off x="388304" y="811436"/>
            <a:ext cx="2171486" cy="2147857"/>
            <a:chOff x="1405148" y="814089"/>
            <a:chExt cx="2171486" cy="214785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3232A89-8B14-1F37-14AB-F9890AC7F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48" y="814089"/>
              <a:ext cx="2147857" cy="214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9">
              <a:extLst>
                <a:ext uri="{FF2B5EF4-FFF2-40B4-BE49-F238E27FC236}">
                  <a16:creationId xmlns:a16="http://schemas.microsoft.com/office/drawing/2014/main" id="{9F73C8C7-2991-15D7-9458-98A3B8F82E96}"/>
                </a:ext>
              </a:extLst>
            </p:cNvPr>
            <p:cNvSpPr/>
            <p:nvPr/>
          </p:nvSpPr>
          <p:spPr>
            <a:xfrm>
              <a:off x="2529759" y="1419568"/>
              <a:ext cx="221068" cy="2415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5" name="矩形 9">
              <a:extLst>
                <a:ext uri="{FF2B5EF4-FFF2-40B4-BE49-F238E27FC236}">
                  <a16:creationId xmlns:a16="http://schemas.microsoft.com/office/drawing/2014/main" id="{3EAE3B7B-EEFA-FD08-9C79-09EA7898C6B7}"/>
                </a:ext>
              </a:extLst>
            </p:cNvPr>
            <p:cNvSpPr/>
            <p:nvPr/>
          </p:nvSpPr>
          <p:spPr>
            <a:xfrm>
              <a:off x="3255274" y="191485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9" name="矩形 9">
              <a:extLst>
                <a:ext uri="{FF2B5EF4-FFF2-40B4-BE49-F238E27FC236}">
                  <a16:creationId xmlns:a16="http://schemas.microsoft.com/office/drawing/2014/main" id="{70658F90-B651-D53C-7FFF-68568986EC25}"/>
                </a:ext>
              </a:extLst>
            </p:cNvPr>
            <p:cNvSpPr/>
            <p:nvPr/>
          </p:nvSpPr>
          <p:spPr>
            <a:xfrm>
              <a:off x="3156652" y="1366280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1" name="矩形 9">
              <a:extLst>
                <a:ext uri="{FF2B5EF4-FFF2-40B4-BE49-F238E27FC236}">
                  <a16:creationId xmlns:a16="http://schemas.microsoft.com/office/drawing/2014/main" id="{D9F45BD8-2AB6-B328-63FD-819C5F5353C3}"/>
                </a:ext>
              </a:extLst>
            </p:cNvPr>
            <p:cNvSpPr/>
            <p:nvPr/>
          </p:nvSpPr>
          <p:spPr>
            <a:xfrm>
              <a:off x="3355566" y="260545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4" name="矩形 9">
              <a:extLst>
                <a:ext uri="{FF2B5EF4-FFF2-40B4-BE49-F238E27FC236}">
                  <a16:creationId xmlns:a16="http://schemas.microsoft.com/office/drawing/2014/main" id="{3FD45799-C9B7-6710-11BA-394948E5E02F}"/>
                </a:ext>
              </a:extLst>
            </p:cNvPr>
            <p:cNvSpPr/>
            <p:nvPr/>
          </p:nvSpPr>
          <p:spPr>
            <a:xfrm>
              <a:off x="2123934" y="244031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45" name="矩形 9">
              <a:extLst>
                <a:ext uri="{FF2B5EF4-FFF2-40B4-BE49-F238E27FC236}">
                  <a16:creationId xmlns:a16="http://schemas.microsoft.com/office/drawing/2014/main" id="{715829BC-AAA1-A461-F3D6-A8B066F1AD6C}"/>
                </a:ext>
              </a:extLst>
            </p:cNvPr>
            <p:cNvSpPr/>
            <p:nvPr/>
          </p:nvSpPr>
          <p:spPr>
            <a:xfrm>
              <a:off x="1512835" y="2480816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46" name="矩形 9">
              <a:extLst>
                <a:ext uri="{FF2B5EF4-FFF2-40B4-BE49-F238E27FC236}">
                  <a16:creationId xmlns:a16="http://schemas.microsoft.com/office/drawing/2014/main" id="{25723B1A-CF9C-4A35-79B5-4610BD3DE710}"/>
                </a:ext>
              </a:extLst>
            </p:cNvPr>
            <p:cNvSpPr/>
            <p:nvPr/>
          </p:nvSpPr>
          <p:spPr>
            <a:xfrm>
              <a:off x="1521718" y="150358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47" name="矩形 9">
              <a:extLst>
                <a:ext uri="{FF2B5EF4-FFF2-40B4-BE49-F238E27FC236}">
                  <a16:creationId xmlns:a16="http://schemas.microsoft.com/office/drawing/2014/main" id="{2FBB0C16-6929-39B2-5AE0-C9327094551A}"/>
                </a:ext>
              </a:extLst>
            </p:cNvPr>
            <p:cNvSpPr/>
            <p:nvPr/>
          </p:nvSpPr>
          <p:spPr>
            <a:xfrm>
              <a:off x="2025033" y="1350813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520186" y="824540"/>
            <a:ext cx="31987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1, X,X,X, 0.2, X, X, -1)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672233" y="26421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4985088" y="1840203"/>
            <a:ext cx="0" cy="16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9146EDFE-7D7A-0C7B-DE89-84992E44FF7D}"/>
              </a:ext>
            </a:extLst>
          </p:cNvPr>
          <p:cNvCxnSpPr>
            <a:cxnSpLocks/>
            <a:stCxn id="11" idx="3"/>
            <a:endCxn id="85" idx="1"/>
          </p:cNvCxnSpPr>
          <p:nvPr/>
        </p:nvCxnSpPr>
        <p:spPr>
          <a:xfrm flipV="1">
            <a:off x="3332674" y="2186862"/>
            <a:ext cx="1151640" cy="3341113"/>
          </a:xfrm>
          <a:prstGeom prst="bentConnector3">
            <a:avLst>
              <a:gd name="adj1" fmla="val 132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4484314" y="2048362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5004502" y="3699241"/>
            <a:ext cx="0" cy="31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6668479-8D8E-0FCC-EF06-3062EB33B17C}"/>
              </a:ext>
            </a:extLst>
          </p:cNvPr>
          <p:cNvGrpSpPr/>
          <p:nvPr/>
        </p:nvGrpSpPr>
        <p:grpSpPr>
          <a:xfrm>
            <a:off x="6886107" y="1952493"/>
            <a:ext cx="2684443" cy="3969721"/>
            <a:chOff x="6787111" y="359224"/>
            <a:chExt cx="2684443" cy="3969721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ED9702A-77C8-E034-060D-AD1CD863D425}"/>
                </a:ext>
              </a:extLst>
            </p:cNvPr>
            <p:cNvSpPr/>
            <p:nvPr/>
          </p:nvSpPr>
          <p:spPr>
            <a:xfrm>
              <a:off x="6787111" y="359224"/>
              <a:ext cx="2606022" cy="396972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BC85A39-3A4B-2F1A-1A3C-BBEE73456B6F}"/>
                </a:ext>
              </a:extLst>
            </p:cNvPr>
            <p:cNvGrpSpPr/>
            <p:nvPr/>
          </p:nvGrpSpPr>
          <p:grpSpPr>
            <a:xfrm>
              <a:off x="6790257" y="419955"/>
              <a:ext cx="2681297" cy="3617585"/>
              <a:chOff x="6913010" y="238475"/>
              <a:chExt cx="2681297" cy="3617585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87C61BC-05DE-7578-4C40-815D0A952412}"/>
                  </a:ext>
                </a:extLst>
              </p:cNvPr>
              <p:cNvSpPr txBox="1"/>
              <p:nvPr/>
            </p:nvSpPr>
            <p:spPr>
              <a:xfrm>
                <a:off x="6953021" y="238475"/>
                <a:ext cx="2551610" cy="1061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Relative Relation Vector (RRV):</a:t>
                </a:r>
              </a:p>
              <a:p>
                <a:endParaRPr lang="en-US" sz="105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Left_01: (0,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105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Left_07: (1, 0, 0, X, X, X, -0.2, X, X, 0)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CB5FE90-8F14-B5F8-7894-B08BAD258982}"/>
                  </a:ext>
                </a:extLst>
              </p:cNvPr>
              <p:cNvSpPr txBox="1"/>
              <p:nvPr/>
            </p:nvSpPr>
            <p:spPr>
              <a:xfrm>
                <a:off x="6931449" y="1384884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(3, 0, 0,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75004D-EA71-C489-EDF8-C5740F474809}"/>
                  </a:ext>
                </a:extLst>
              </p:cNvPr>
              <p:cNvSpPr txBox="1"/>
              <p:nvPr/>
            </p:nvSpPr>
            <p:spPr>
              <a:xfrm>
                <a:off x="6943485" y="2261626"/>
                <a:ext cx="2650822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3,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Forward_07: (2, 0, 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9DE90B3-FC10-D7CA-0E6D-D635DE328EDC}"/>
                  </a:ext>
                </a:extLst>
              </p:cNvPr>
              <p:cNvSpPr txBox="1"/>
              <p:nvPr/>
            </p:nvSpPr>
            <p:spPr>
              <a:xfrm>
                <a:off x="6913010" y="311739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Backward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1,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(2, 0, -1,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AF76CD9-29FB-F1F3-504D-6AD7F911E5AF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9558514" y="3528965"/>
            <a:ext cx="290246" cy="1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6C43DF3-687D-AAB5-09D3-B65758DBBBF8}"/>
              </a:ext>
            </a:extLst>
          </p:cNvPr>
          <p:cNvGrpSpPr/>
          <p:nvPr/>
        </p:nvGrpSpPr>
        <p:grpSpPr>
          <a:xfrm>
            <a:off x="9989778" y="1303705"/>
            <a:ext cx="2202222" cy="3647629"/>
            <a:chOff x="9995778" y="441717"/>
            <a:chExt cx="2202222" cy="364762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0DDD542-794E-FF44-CFE1-4490847E39E2}"/>
                </a:ext>
              </a:extLst>
            </p:cNvPr>
            <p:cNvSpPr/>
            <p:nvPr/>
          </p:nvSpPr>
          <p:spPr>
            <a:xfrm>
              <a:off x="9995778" y="441717"/>
              <a:ext cx="2138763" cy="36476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7E958F5-1935-A6BC-DDA7-1562E35E156B}"/>
                </a:ext>
              </a:extLst>
            </p:cNvPr>
            <p:cNvSpPr txBox="1"/>
            <p:nvPr/>
          </p:nvSpPr>
          <p:spPr>
            <a:xfrm>
              <a:off x="10081958" y="672936"/>
              <a:ext cx="197669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Relative Relation Vector (RRV):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Left_07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 0, 0,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E9380FD-6DE9-8FA0-F856-B696CC32A9A6}"/>
                </a:ext>
              </a:extLst>
            </p:cNvPr>
            <p:cNvSpPr txBox="1"/>
            <p:nvPr/>
          </p:nvSpPr>
          <p:spPr>
            <a:xfrm>
              <a:off x="10075247" y="1794081"/>
              <a:ext cx="178372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(3, 0, 0,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100E766-7F38-3440-76E0-C1EAC16A9BEF}"/>
                </a:ext>
              </a:extLst>
            </p:cNvPr>
            <p:cNvSpPr txBox="1"/>
            <p:nvPr/>
          </p:nvSpPr>
          <p:spPr>
            <a:xfrm>
              <a:off x="10066227" y="2429034"/>
              <a:ext cx="20465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Forward_07: (2, 0, 1,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DE8058C-F7CE-9C1D-1E0B-BA972CA05864}"/>
                </a:ext>
              </a:extLst>
            </p:cNvPr>
            <p:cNvSpPr txBox="1"/>
            <p:nvPr/>
          </p:nvSpPr>
          <p:spPr>
            <a:xfrm>
              <a:off x="9995820" y="3167873"/>
              <a:ext cx="22021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Backward_07: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(2, 0, -1,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6E71BCF-7E79-D182-8445-B7ADACDF3000}"/>
              </a:ext>
            </a:extLst>
          </p:cNvPr>
          <p:cNvCxnSpPr>
            <a:cxnSpLocks/>
            <a:stCxn id="112" idx="1"/>
          </p:cNvCxnSpPr>
          <p:nvPr/>
        </p:nvCxnSpPr>
        <p:spPr>
          <a:xfrm>
            <a:off x="10815558" y="5211026"/>
            <a:ext cx="8897" cy="176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D859466-347B-0E2A-614B-CE93EEE4067F}"/>
              </a:ext>
            </a:extLst>
          </p:cNvPr>
          <p:cNvSpPr txBox="1"/>
          <p:nvPr/>
        </p:nvSpPr>
        <p:spPr>
          <a:xfrm>
            <a:off x="10815558" y="5072526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97E1CD-992B-E7AC-CD78-D9B7DF70E935}"/>
              </a:ext>
            </a:extLst>
          </p:cNvPr>
          <p:cNvSpPr txBox="1"/>
          <p:nvPr/>
        </p:nvSpPr>
        <p:spPr>
          <a:xfrm>
            <a:off x="9874255" y="5374671"/>
            <a:ext cx="2058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Left_07: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(1, 0</a:t>
            </a:r>
            <a:r>
              <a:rPr lang="en-US"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 X, X</a:t>
            </a:r>
            <a:r>
              <a:rPr lang="en-US"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0.2,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 X, 0)</a:t>
            </a:r>
          </a:p>
          <a:p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D430E99B-2639-55FD-F338-5193BAA4F9C6}"/>
              </a:ext>
            </a:extLst>
          </p:cNvPr>
          <p:cNvCxnSpPr>
            <a:cxnSpLocks/>
            <a:stCxn id="36" idx="3"/>
            <a:endCxn id="8" idx="1"/>
          </p:cNvCxnSpPr>
          <p:nvPr/>
        </p:nvCxnSpPr>
        <p:spPr>
          <a:xfrm flipV="1">
            <a:off x="6503981" y="1319267"/>
            <a:ext cx="1327782" cy="4248500"/>
          </a:xfrm>
          <a:prstGeom prst="bentConnector3">
            <a:avLst>
              <a:gd name="adj1" fmla="val 104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289905-2ED0-C4E8-2DB9-8E290B46C5DF}"/>
              </a:ext>
            </a:extLst>
          </p:cNvPr>
          <p:cNvSpPr txBox="1"/>
          <p:nvPr/>
        </p:nvSpPr>
        <p:spPr>
          <a:xfrm>
            <a:off x="7831763" y="1180767"/>
            <a:ext cx="552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3709737" y="4967602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5044893" y="4473746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C0320D2-16B8-3E39-4030-1A9CF4FB2266}"/>
              </a:ext>
            </a:extLst>
          </p:cNvPr>
          <p:cNvCxnSpPr>
            <a:cxnSpLocks/>
          </p:cNvCxnSpPr>
          <p:nvPr/>
        </p:nvCxnSpPr>
        <p:spPr>
          <a:xfrm>
            <a:off x="8102211" y="1468911"/>
            <a:ext cx="0" cy="499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3C01021-A56E-0F60-9FA1-CB4B0106B9DA}"/>
              </a:ext>
            </a:extLst>
          </p:cNvPr>
          <p:cNvSpPr txBox="1"/>
          <p:nvPr/>
        </p:nvSpPr>
        <p:spPr>
          <a:xfrm>
            <a:off x="4182432" y="263067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B6D6C3-ECF0-E93E-B119-FEFD78FA48FF}"/>
              </a:ext>
            </a:extLst>
          </p:cNvPr>
          <p:cNvCxnSpPr>
            <a:cxnSpLocks/>
          </p:cNvCxnSpPr>
          <p:nvPr/>
        </p:nvCxnSpPr>
        <p:spPr>
          <a:xfrm>
            <a:off x="4985088" y="579889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84">
            <a:extLst>
              <a:ext uri="{FF2B5EF4-FFF2-40B4-BE49-F238E27FC236}">
                <a16:creationId xmlns:a16="http://schemas.microsoft.com/office/drawing/2014/main" id="{F5CA1E7A-890C-4608-B574-EE8E495870C7}"/>
              </a:ext>
            </a:extLst>
          </p:cNvPr>
          <p:cNvSpPr txBox="1"/>
          <p:nvPr/>
        </p:nvSpPr>
        <p:spPr>
          <a:xfrm>
            <a:off x="2586553" y="1868799"/>
            <a:ext cx="933634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DB6DEDB-612D-493B-A9D8-FA152416F856}"/>
              </a:ext>
            </a:extLst>
          </p:cNvPr>
          <p:cNvCxnSpPr>
            <a:stCxn id="62" idx="3"/>
          </p:cNvCxnSpPr>
          <p:nvPr/>
        </p:nvCxnSpPr>
        <p:spPr>
          <a:xfrm flipV="1">
            <a:off x="3520187" y="1605129"/>
            <a:ext cx="964127" cy="402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081D005-B321-4927-A885-8E2DDB44A261}"/>
              </a:ext>
            </a:extLst>
          </p:cNvPr>
          <p:cNvCxnSpPr>
            <a:cxnSpLocks/>
            <a:stCxn id="62" idx="3"/>
            <a:endCxn id="122" idx="1"/>
          </p:cNvCxnSpPr>
          <p:nvPr/>
        </p:nvCxnSpPr>
        <p:spPr>
          <a:xfrm>
            <a:off x="3520187" y="2007299"/>
            <a:ext cx="820121" cy="22501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866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4985088" y="2368630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4340308" y="4118961"/>
            <a:ext cx="13243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520186" y="824540"/>
            <a:ext cx="31987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1, X,X,X, 0.2, X, X, -1)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672233" y="26421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4985088" y="1840203"/>
            <a:ext cx="0" cy="16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4484314" y="2048362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5004502" y="3699241"/>
            <a:ext cx="0" cy="31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3709737" y="4967602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5044893" y="4473746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3C01021-A56E-0F60-9FA1-CB4B0106B9DA}"/>
              </a:ext>
            </a:extLst>
          </p:cNvPr>
          <p:cNvSpPr txBox="1"/>
          <p:nvPr/>
        </p:nvSpPr>
        <p:spPr>
          <a:xfrm>
            <a:off x="4182432" y="263067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B6D6C3-ECF0-E93E-B119-FEFD78FA48FF}"/>
              </a:ext>
            </a:extLst>
          </p:cNvPr>
          <p:cNvCxnSpPr>
            <a:cxnSpLocks/>
          </p:cNvCxnSpPr>
          <p:nvPr/>
        </p:nvCxnSpPr>
        <p:spPr>
          <a:xfrm>
            <a:off x="4985088" y="579889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84">
            <a:extLst>
              <a:ext uri="{FF2B5EF4-FFF2-40B4-BE49-F238E27FC236}">
                <a16:creationId xmlns:a16="http://schemas.microsoft.com/office/drawing/2014/main" id="{F5CA1E7A-890C-4608-B574-EE8E495870C7}"/>
              </a:ext>
            </a:extLst>
          </p:cNvPr>
          <p:cNvSpPr txBox="1"/>
          <p:nvPr/>
        </p:nvSpPr>
        <p:spPr>
          <a:xfrm>
            <a:off x="2586553" y="1868799"/>
            <a:ext cx="933634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DB6DEDB-612D-493B-A9D8-FA152416F856}"/>
              </a:ext>
            </a:extLst>
          </p:cNvPr>
          <p:cNvCxnSpPr>
            <a:stCxn id="62" idx="3"/>
          </p:cNvCxnSpPr>
          <p:nvPr/>
        </p:nvCxnSpPr>
        <p:spPr>
          <a:xfrm flipV="1">
            <a:off x="3520187" y="1605129"/>
            <a:ext cx="964127" cy="402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081D005-B321-4927-A885-8E2DDB44A261}"/>
              </a:ext>
            </a:extLst>
          </p:cNvPr>
          <p:cNvCxnSpPr>
            <a:cxnSpLocks/>
            <a:stCxn id="62" idx="3"/>
            <a:endCxn id="122" idx="1"/>
          </p:cNvCxnSpPr>
          <p:nvPr/>
        </p:nvCxnSpPr>
        <p:spPr>
          <a:xfrm>
            <a:off x="3520187" y="2007299"/>
            <a:ext cx="820121" cy="22501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418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4985088" y="2368630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4340308" y="4118961"/>
            <a:ext cx="13740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Filter()</a:t>
            </a:r>
            <a:endParaRPr lang="en-US" sz="1200" b="0" dirty="0">
              <a:solidFill>
                <a:schemeClr val="bg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520186" y="824540"/>
            <a:ext cx="31987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1, X,X,X, 0.2, X, X, -1)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672233" y="26421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4985088" y="1840203"/>
            <a:ext cx="0" cy="16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4484314" y="2048362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5004502" y="3699241"/>
            <a:ext cx="0" cy="31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3722449" y="5541760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5044893" y="4473746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3C01021-A56E-0F60-9FA1-CB4B0106B9DA}"/>
              </a:ext>
            </a:extLst>
          </p:cNvPr>
          <p:cNvSpPr txBox="1"/>
          <p:nvPr/>
        </p:nvSpPr>
        <p:spPr>
          <a:xfrm>
            <a:off x="4182432" y="263067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B6D6C3-ECF0-E93E-B119-FEFD78FA48FF}"/>
              </a:ext>
            </a:extLst>
          </p:cNvPr>
          <p:cNvCxnSpPr>
            <a:cxnSpLocks/>
          </p:cNvCxnSpPr>
          <p:nvPr/>
        </p:nvCxnSpPr>
        <p:spPr>
          <a:xfrm>
            <a:off x="4985088" y="579889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84">
            <a:extLst>
              <a:ext uri="{FF2B5EF4-FFF2-40B4-BE49-F238E27FC236}">
                <a16:creationId xmlns:a16="http://schemas.microsoft.com/office/drawing/2014/main" id="{F5CA1E7A-890C-4608-B574-EE8E495870C7}"/>
              </a:ext>
            </a:extLst>
          </p:cNvPr>
          <p:cNvSpPr txBox="1"/>
          <p:nvPr/>
        </p:nvSpPr>
        <p:spPr>
          <a:xfrm>
            <a:off x="2586553" y="1868799"/>
            <a:ext cx="933634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DB6DEDB-612D-493B-A9D8-FA152416F856}"/>
              </a:ext>
            </a:extLst>
          </p:cNvPr>
          <p:cNvCxnSpPr>
            <a:stCxn id="62" idx="3"/>
          </p:cNvCxnSpPr>
          <p:nvPr/>
        </p:nvCxnSpPr>
        <p:spPr>
          <a:xfrm flipV="1">
            <a:off x="3520187" y="1605129"/>
            <a:ext cx="964127" cy="402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081D005-B321-4927-A885-8E2DDB44A261}"/>
              </a:ext>
            </a:extLst>
          </p:cNvPr>
          <p:cNvCxnSpPr>
            <a:cxnSpLocks/>
            <a:stCxn id="62" idx="3"/>
            <a:endCxn id="122" idx="1"/>
          </p:cNvCxnSpPr>
          <p:nvPr/>
        </p:nvCxnSpPr>
        <p:spPr>
          <a:xfrm>
            <a:off x="3520187" y="2007299"/>
            <a:ext cx="820121" cy="23424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598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1620403" y="2642183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3861119" y="1174668"/>
            <a:ext cx="1806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SizeFilter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0,5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30940" y="1217365"/>
            <a:ext cx="31987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Spatial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30941" y="3043841"/>
            <a:ext cx="29757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Spatial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1620403" y="1909862"/>
            <a:ext cx="0" cy="302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1117665" y="2302688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1620403" y="3960784"/>
            <a:ext cx="0" cy="770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4478852" y="3621859"/>
            <a:ext cx="5935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4775634" y="784266"/>
            <a:ext cx="0" cy="3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3C01021-A56E-0F60-9FA1-CB4B0106B9DA}"/>
              </a:ext>
            </a:extLst>
          </p:cNvPr>
          <p:cNvSpPr txBox="1"/>
          <p:nvPr/>
        </p:nvSpPr>
        <p:spPr>
          <a:xfrm>
            <a:off x="854442" y="547540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B6D6C3-ECF0-E93E-B119-FEFD78FA48FF}"/>
              </a:ext>
            </a:extLst>
          </p:cNvPr>
          <p:cNvCxnSpPr>
            <a:cxnSpLocks/>
          </p:cNvCxnSpPr>
          <p:nvPr/>
        </p:nvCxnSpPr>
        <p:spPr>
          <a:xfrm>
            <a:off x="1657098" y="864362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21">
            <a:extLst>
              <a:ext uri="{FF2B5EF4-FFF2-40B4-BE49-F238E27FC236}">
                <a16:creationId xmlns:a16="http://schemas.microsoft.com/office/drawing/2014/main" id="{5C1B0964-00DA-4F73-8A0E-DB821E73A814}"/>
              </a:ext>
            </a:extLst>
          </p:cNvPr>
          <p:cNvSpPr txBox="1"/>
          <p:nvPr/>
        </p:nvSpPr>
        <p:spPr>
          <a:xfrm>
            <a:off x="3606296" y="2777236"/>
            <a:ext cx="25445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RelationFactor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RelationDiff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&gt;0,5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10597BB-A960-49BF-8A1C-CE9DB6955913}"/>
              </a:ext>
            </a:extLst>
          </p:cNvPr>
          <p:cNvSpPr txBox="1"/>
          <p:nvPr/>
        </p:nvSpPr>
        <p:spPr>
          <a:xfrm>
            <a:off x="3836568" y="1988943"/>
            <a:ext cx="19616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ColorFilter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ColorDiff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&lt;0.5)</a:t>
            </a:r>
            <a:endParaRPr lang="en-US" sz="1200" b="0" dirty="0">
              <a:solidFill>
                <a:schemeClr val="bg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84">
            <a:extLst>
              <a:ext uri="{FF2B5EF4-FFF2-40B4-BE49-F238E27FC236}">
                <a16:creationId xmlns:a16="http://schemas.microsoft.com/office/drawing/2014/main" id="{17FF4712-EECD-4715-8A3B-88FE167AE539}"/>
              </a:ext>
            </a:extLst>
          </p:cNvPr>
          <p:cNvSpPr txBox="1"/>
          <p:nvPr/>
        </p:nvSpPr>
        <p:spPr>
          <a:xfrm>
            <a:off x="85411" y="2302688"/>
            <a:ext cx="491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</a:t>
            </a:r>
          </a:p>
        </p:txBody>
      </p:sp>
      <p:cxnSp>
        <p:nvCxnSpPr>
          <p:cNvPr id="25" name="Straight Arrow Connector 36">
            <a:extLst>
              <a:ext uri="{FF2B5EF4-FFF2-40B4-BE49-F238E27FC236}">
                <a16:creationId xmlns:a16="http://schemas.microsoft.com/office/drawing/2014/main" id="{D9B80EB2-9C60-41A5-9648-87BF289E869E}"/>
              </a:ext>
            </a:extLst>
          </p:cNvPr>
          <p:cNvCxnSpPr>
            <a:cxnSpLocks/>
          </p:cNvCxnSpPr>
          <p:nvPr/>
        </p:nvCxnSpPr>
        <p:spPr>
          <a:xfrm>
            <a:off x="644577" y="2431041"/>
            <a:ext cx="419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84">
            <a:extLst>
              <a:ext uri="{FF2B5EF4-FFF2-40B4-BE49-F238E27FC236}">
                <a16:creationId xmlns:a16="http://schemas.microsoft.com/office/drawing/2014/main" id="{E6E6DBB0-BEEF-4CDC-9DDE-DDE81399E3FF}"/>
              </a:ext>
            </a:extLst>
          </p:cNvPr>
          <p:cNvSpPr txBox="1"/>
          <p:nvPr/>
        </p:nvSpPr>
        <p:spPr>
          <a:xfrm>
            <a:off x="4573644" y="507267"/>
            <a:ext cx="491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</a:t>
            </a:r>
          </a:p>
        </p:txBody>
      </p:sp>
      <p:sp>
        <p:nvSpPr>
          <p:cNvPr id="29" name="TextBox 84">
            <a:extLst>
              <a:ext uri="{FF2B5EF4-FFF2-40B4-BE49-F238E27FC236}">
                <a16:creationId xmlns:a16="http://schemas.microsoft.com/office/drawing/2014/main" id="{5DB8358B-0388-48C5-91EB-9011D6407AF6}"/>
              </a:ext>
            </a:extLst>
          </p:cNvPr>
          <p:cNvSpPr txBox="1"/>
          <p:nvPr/>
        </p:nvSpPr>
        <p:spPr>
          <a:xfrm>
            <a:off x="315009" y="2085055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Mask</a:t>
            </a:r>
          </a:p>
        </p:txBody>
      </p:sp>
      <p:cxnSp>
        <p:nvCxnSpPr>
          <p:cNvPr id="31" name="Straight Arrow Connector 36">
            <a:extLst>
              <a:ext uri="{FF2B5EF4-FFF2-40B4-BE49-F238E27FC236}">
                <a16:creationId xmlns:a16="http://schemas.microsoft.com/office/drawing/2014/main" id="{9B1AB402-F355-454A-B5F1-F2F8D444EF4E}"/>
              </a:ext>
            </a:extLst>
          </p:cNvPr>
          <p:cNvCxnSpPr>
            <a:cxnSpLocks/>
          </p:cNvCxnSpPr>
          <p:nvPr/>
        </p:nvCxnSpPr>
        <p:spPr>
          <a:xfrm>
            <a:off x="4765001" y="1591842"/>
            <a:ext cx="0" cy="3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6">
            <a:extLst>
              <a:ext uri="{FF2B5EF4-FFF2-40B4-BE49-F238E27FC236}">
                <a16:creationId xmlns:a16="http://schemas.microsoft.com/office/drawing/2014/main" id="{F74DA607-C88D-4F72-87D9-5FB8B35D31FF}"/>
              </a:ext>
            </a:extLst>
          </p:cNvPr>
          <p:cNvCxnSpPr>
            <a:cxnSpLocks/>
          </p:cNvCxnSpPr>
          <p:nvPr/>
        </p:nvCxnSpPr>
        <p:spPr>
          <a:xfrm>
            <a:off x="4764136" y="2362054"/>
            <a:ext cx="0" cy="3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6">
            <a:extLst>
              <a:ext uri="{FF2B5EF4-FFF2-40B4-BE49-F238E27FC236}">
                <a16:creationId xmlns:a16="http://schemas.microsoft.com/office/drawing/2014/main" id="{D6E2FA47-5BCE-4201-BB14-649D70125FAC}"/>
              </a:ext>
            </a:extLst>
          </p:cNvPr>
          <p:cNvCxnSpPr>
            <a:cxnSpLocks/>
          </p:cNvCxnSpPr>
          <p:nvPr/>
        </p:nvCxnSpPr>
        <p:spPr>
          <a:xfrm>
            <a:off x="4764136" y="3178546"/>
            <a:ext cx="0" cy="3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765A1A98-7F43-4D9C-B57B-025C6E96536A}"/>
              </a:ext>
            </a:extLst>
          </p:cNvPr>
          <p:cNvCxnSpPr>
            <a:stCxn id="36" idx="2"/>
          </p:cNvCxnSpPr>
          <p:nvPr/>
        </p:nvCxnSpPr>
        <p:spPr>
          <a:xfrm rot="5400000">
            <a:off x="2983723" y="2535539"/>
            <a:ext cx="428593" cy="31552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71">
            <a:extLst>
              <a:ext uri="{FF2B5EF4-FFF2-40B4-BE49-F238E27FC236}">
                <a16:creationId xmlns:a16="http://schemas.microsoft.com/office/drawing/2014/main" id="{ACD3D2AB-205A-4D32-B59F-2F4EA8D31128}"/>
              </a:ext>
            </a:extLst>
          </p:cNvPr>
          <p:cNvSpPr txBox="1"/>
          <p:nvPr/>
        </p:nvSpPr>
        <p:spPr>
          <a:xfrm>
            <a:off x="222233" y="4873618"/>
            <a:ext cx="29757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Spatial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504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759BB7-4561-D526-DB28-7132E43C6973}"/>
              </a:ext>
            </a:extLst>
          </p:cNvPr>
          <p:cNvSpPr txBox="1"/>
          <p:nvPr/>
        </p:nvSpPr>
        <p:spPr>
          <a:xfrm>
            <a:off x="6781787" y="185693"/>
            <a:ext cx="2652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(</a:t>
            </a:r>
            <a:r>
              <a:rPr lang="de-DE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Right)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(-1,0,0),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Right (1,0,0)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(0,0,1), Backward (0,0,-1)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C9B18-20EF-6316-9841-56FE032B6022}"/>
              </a:ext>
            </a:extLst>
          </p:cNvPr>
          <p:cNvSpPr txBox="1"/>
          <p:nvPr/>
        </p:nvSpPr>
        <p:spPr>
          <a:xfrm>
            <a:off x="456776" y="299602"/>
            <a:ext cx="194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2B0B0-476B-A7FB-E0F4-EFE41681EAA8}"/>
              </a:ext>
            </a:extLst>
          </p:cNvPr>
          <p:cNvSpPr txBox="1"/>
          <p:nvPr/>
        </p:nvSpPr>
        <p:spPr>
          <a:xfrm>
            <a:off x="135177" y="5206748"/>
            <a:ext cx="3224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R_01 = (-1,0,-1, -255, 0, 0, 0.1, 1, 0, -1)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R_07 = (-2, 0, 1, -255,0, -128, 0.4, -1, 0, -1)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7327E6-23AD-CF0B-2B6B-F69DE53F4027}"/>
              </a:ext>
            </a:extLst>
          </p:cNvPr>
          <p:cNvGrpSpPr/>
          <p:nvPr/>
        </p:nvGrpSpPr>
        <p:grpSpPr>
          <a:xfrm>
            <a:off x="2475506" y="47194"/>
            <a:ext cx="697211" cy="930104"/>
            <a:chOff x="-32476" y="2195984"/>
            <a:chExt cx="697211" cy="93010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0F8C88-AB48-C8A2-B591-F004312C24BF}"/>
                </a:ext>
              </a:extLst>
            </p:cNvPr>
            <p:cNvCxnSpPr>
              <a:cxnSpLocks/>
            </p:cNvCxnSpPr>
            <p:nvPr/>
          </p:nvCxnSpPr>
          <p:spPr>
            <a:xfrm>
              <a:off x="299735" y="2675136"/>
              <a:ext cx="343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9F4AC53-E4A5-776E-843E-CE2F2FF6E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487" y="2321914"/>
              <a:ext cx="10285" cy="3278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AEF833-E441-2324-850B-76CE64A4AD45}"/>
                </a:ext>
              </a:extLst>
            </p:cNvPr>
            <p:cNvSpPr txBox="1"/>
            <p:nvPr/>
          </p:nvSpPr>
          <p:spPr>
            <a:xfrm>
              <a:off x="463181" y="2661020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2CAFE3-2193-056B-4EEA-2637BEAF5A0E}"/>
                </a:ext>
              </a:extLst>
            </p:cNvPr>
            <p:cNvSpPr txBox="1"/>
            <p:nvPr/>
          </p:nvSpPr>
          <p:spPr>
            <a:xfrm>
              <a:off x="86830" y="2195984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198674C-5538-8C28-B203-0993C27F8714}"/>
                </a:ext>
              </a:extLst>
            </p:cNvPr>
            <p:cNvGrpSpPr/>
            <p:nvPr/>
          </p:nvGrpSpPr>
          <p:grpSpPr>
            <a:xfrm>
              <a:off x="-32476" y="2690499"/>
              <a:ext cx="372031" cy="435589"/>
              <a:chOff x="1352066" y="3517351"/>
              <a:chExt cx="372031" cy="435589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6596425-B015-8DA1-53FF-861D7C8721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806" y="3517351"/>
                <a:ext cx="151291" cy="234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2C8065-3FFD-8F45-7430-A07AB0CEB758}"/>
                  </a:ext>
                </a:extLst>
              </p:cNvPr>
              <p:cNvSpPr txBox="1"/>
              <p:nvPr/>
            </p:nvSpPr>
            <p:spPr>
              <a:xfrm>
                <a:off x="1352066" y="3675941"/>
                <a:ext cx="3561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8BA0599-1F4D-0110-508B-AB2164232A2F}"/>
              </a:ext>
            </a:extLst>
          </p:cNvPr>
          <p:cNvSpPr txBox="1"/>
          <p:nvPr/>
        </p:nvSpPr>
        <p:spPr>
          <a:xfrm>
            <a:off x="204979" y="3180897"/>
            <a:ext cx="29557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y, z, R, G, B, Size,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Cube, Sphere, Capsule)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O_0 = (3,3,3, 255,255,0, 0.1, 0, 0, 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O_1 = (2,3,2, 0, 255,0, 0.2, 1, 0, 0)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O_7 = (1,3,4, 0,255, 128, 0.5, 1, 0, 0)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F1467B-D53A-9B4F-02AD-DC6F5C4CACC7}"/>
              </a:ext>
            </a:extLst>
          </p:cNvPr>
          <p:cNvCxnSpPr>
            <a:cxnSpLocks/>
          </p:cNvCxnSpPr>
          <p:nvPr/>
        </p:nvCxnSpPr>
        <p:spPr>
          <a:xfrm>
            <a:off x="1347948" y="4536380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8C5031C-85D6-728F-CECE-829446DD89C1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flipH="1">
            <a:off x="8102211" y="832024"/>
            <a:ext cx="6004" cy="60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4985088" y="2368630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4AE5E61-BBD4-324E-4090-EB12A2D67F45}"/>
              </a:ext>
            </a:extLst>
          </p:cNvPr>
          <p:cNvSpPr txBox="1"/>
          <p:nvPr/>
        </p:nvSpPr>
        <p:spPr>
          <a:xfrm>
            <a:off x="9395026" y="3095573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268E6E5-4408-C571-B66F-9F8C07EBAB52}"/>
              </a:ext>
            </a:extLst>
          </p:cNvPr>
          <p:cNvCxnSpPr>
            <a:cxnSpLocks/>
          </p:cNvCxnSpPr>
          <p:nvPr/>
        </p:nvCxnSpPr>
        <p:spPr>
          <a:xfrm>
            <a:off x="10824455" y="5922214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3AA9FC0-6B8C-D11C-D92F-5856AA1D5962}"/>
              </a:ext>
            </a:extLst>
          </p:cNvPr>
          <p:cNvSpPr txBox="1"/>
          <p:nvPr/>
        </p:nvSpPr>
        <p:spPr>
          <a:xfrm>
            <a:off x="10127434" y="6386528"/>
            <a:ext cx="1516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Backward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8883B4-8566-7CFC-0924-83443F443E01}"/>
              </a:ext>
            </a:extLst>
          </p:cNvPr>
          <p:cNvSpPr txBox="1"/>
          <p:nvPr/>
        </p:nvSpPr>
        <p:spPr>
          <a:xfrm>
            <a:off x="1401741" y="4538790"/>
            <a:ext cx="1874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Subtraction: O_0 –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O_x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4340308" y="4118961"/>
            <a:ext cx="13243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F840C48-EF21-5EDE-F7B5-C31AF6FAD20A}"/>
              </a:ext>
            </a:extLst>
          </p:cNvPr>
          <p:cNvGrpSpPr/>
          <p:nvPr/>
        </p:nvGrpSpPr>
        <p:grpSpPr>
          <a:xfrm>
            <a:off x="388304" y="811436"/>
            <a:ext cx="2171486" cy="2147857"/>
            <a:chOff x="1405148" y="814089"/>
            <a:chExt cx="2171486" cy="214785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3232A89-8B14-1F37-14AB-F9890AC7F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48" y="814089"/>
              <a:ext cx="2147857" cy="214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9">
              <a:extLst>
                <a:ext uri="{FF2B5EF4-FFF2-40B4-BE49-F238E27FC236}">
                  <a16:creationId xmlns:a16="http://schemas.microsoft.com/office/drawing/2014/main" id="{9F73C8C7-2991-15D7-9458-98A3B8F82E96}"/>
                </a:ext>
              </a:extLst>
            </p:cNvPr>
            <p:cNvSpPr/>
            <p:nvPr/>
          </p:nvSpPr>
          <p:spPr>
            <a:xfrm>
              <a:off x="2529759" y="1419568"/>
              <a:ext cx="221068" cy="2415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5" name="矩形 9">
              <a:extLst>
                <a:ext uri="{FF2B5EF4-FFF2-40B4-BE49-F238E27FC236}">
                  <a16:creationId xmlns:a16="http://schemas.microsoft.com/office/drawing/2014/main" id="{3EAE3B7B-EEFA-FD08-9C79-09EA7898C6B7}"/>
                </a:ext>
              </a:extLst>
            </p:cNvPr>
            <p:cNvSpPr/>
            <p:nvPr/>
          </p:nvSpPr>
          <p:spPr>
            <a:xfrm>
              <a:off x="3255274" y="191485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9" name="矩形 9">
              <a:extLst>
                <a:ext uri="{FF2B5EF4-FFF2-40B4-BE49-F238E27FC236}">
                  <a16:creationId xmlns:a16="http://schemas.microsoft.com/office/drawing/2014/main" id="{70658F90-B651-D53C-7FFF-68568986EC25}"/>
                </a:ext>
              </a:extLst>
            </p:cNvPr>
            <p:cNvSpPr/>
            <p:nvPr/>
          </p:nvSpPr>
          <p:spPr>
            <a:xfrm>
              <a:off x="3156652" y="1366280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1" name="矩形 9">
              <a:extLst>
                <a:ext uri="{FF2B5EF4-FFF2-40B4-BE49-F238E27FC236}">
                  <a16:creationId xmlns:a16="http://schemas.microsoft.com/office/drawing/2014/main" id="{D9F45BD8-2AB6-B328-63FD-819C5F5353C3}"/>
                </a:ext>
              </a:extLst>
            </p:cNvPr>
            <p:cNvSpPr/>
            <p:nvPr/>
          </p:nvSpPr>
          <p:spPr>
            <a:xfrm>
              <a:off x="3355566" y="260545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4" name="矩形 9">
              <a:extLst>
                <a:ext uri="{FF2B5EF4-FFF2-40B4-BE49-F238E27FC236}">
                  <a16:creationId xmlns:a16="http://schemas.microsoft.com/office/drawing/2014/main" id="{3FD45799-C9B7-6710-11BA-394948E5E02F}"/>
                </a:ext>
              </a:extLst>
            </p:cNvPr>
            <p:cNvSpPr/>
            <p:nvPr/>
          </p:nvSpPr>
          <p:spPr>
            <a:xfrm>
              <a:off x="2123934" y="244031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45" name="矩形 9">
              <a:extLst>
                <a:ext uri="{FF2B5EF4-FFF2-40B4-BE49-F238E27FC236}">
                  <a16:creationId xmlns:a16="http://schemas.microsoft.com/office/drawing/2014/main" id="{715829BC-AAA1-A461-F3D6-A8B066F1AD6C}"/>
                </a:ext>
              </a:extLst>
            </p:cNvPr>
            <p:cNvSpPr/>
            <p:nvPr/>
          </p:nvSpPr>
          <p:spPr>
            <a:xfrm>
              <a:off x="1512835" y="2480816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46" name="矩形 9">
              <a:extLst>
                <a:ext uri="{FF2B5EF4-FFF2-40B4-BE49-F238E27FC236}">
                  <a16:creationId xmlns:a16="http://schemas.microsoft.com/office/drawing/2014/main" id="{25723B1A-CF9C-4A35-79B5-4610BD3DE710}"/>
                </a:ext>
              </a:extLst>
            </p:cNvPr>
            <p:cNvSpPr/>
            <p:nvPr/>
          </p:nvSpPr>
          <p:spPr>
            <a:xfrm>
              <a:off x="1521718" y="150358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47" name="矩形 9">
              <a:extLst>
                <a:ext uri="{FF2B5EF4-FFF2-40B4-BE49-F238E27FC236}">
                  <a16:creationId xmlns:a16="http://schemas.microsoft.com/office/drawing/2014/main" id="{2FBB0C16-6929-39B2-5AE0-C9327094551A}"/>
                </a:ext>
              </a:extLst>
            </p:cNvPr>
            <p:cNvSpPr/>
            <p:nvPr/>
          </p:nvSpPr>
          <p:spPr>
            <a:xfrm>
              <a:off x="2025033" y="1350813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520186" y="824540"/>
            <a:ext cx="28700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1, X,X,X, 0.2, X, X, -1)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672233" y="26421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4985088" y="1840203"/>
            <a:ext cx="0" cy="16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9146EDFE-7D7A-0C7B-DE89-84992E44FF7D}"/>
              </a:ext>
            </a:extLst>
          </p:cNvPr>
          <p:cNvCxnSpPr>
            <a:cxnSpLocks/>
            <a:stCxn id="11" idx="3"/>
            <a:endCxn id="85" idx="1"/>
          </p:cNvCxnSpPr>
          <p:nvPr/>
        </p:nvCxnSpPr>
        <p:spPr>
          <a:xfrm flipV="1">
            <a:off x="3359854" y="2186862"/>
            <a:ext cx="1124460" cy="3620051"/>
          </a:xfrm>
          <a:prstGeom prst="bentConnector3">
            <a:avLst>
              <a:gd name="adj1" fmla="val 201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4484314" y="2048362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5004502" y="3699241"/>
            <a:ext cx="0" cy="31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6668479-8D8E-0FCC-EF06-3062EB33B17C}"/>
              </a:ext>
            </a:extLst>
          </p:cNvPr>
          <p:cNvGrpSpPr/>
          <p:nvPr/>
        </p:nvGrpSpPr>
        <p:grpSpPr>
          <a:xfrm>
            <a:off x="6886107" y="2133796"/>
            <a:ext cx="2684443" cy="3788418"/>
            <a:chOff x="6787111" y="540527"/>
            <a:chExt cx="2684443" cy="378841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ED9702A-77C8-E034-060D-AD1CD863D425}"/>
                </a:ext>
              </a:extLst>
            </p:cNvPr>
            <p:cNvSpPr/>
            <p:nvPr/>
          </p:nvSpPr>
          <p:spPr>
            <a:xfrm>
              <a:off x="6787111" y="540527"/>
              <a:ext cx="2606022" cy="37884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BC85A39-3A4B-2F1A-1A3C-BBEE73456B6F}"/>
                </a:ext>
              </a:extLst>
            </p:cNvPr>
            <p:cNvGrpSpPr/>
            <p:nvPr/>
          </p:nvGrpSpPr>
          <p:grpSpPr>
            <a:xfrm>
              <a:off x="6790257" y="604584"/>
              <a:ext cx="2681297" cy="3432956"/>
              <a:chOff x="6913010" y="423104"/>
              <a:chExt cx="2681297" cy="3432956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87C61BC-05DE-7578-4C40-815D0A952412}"/>
                  </a:ext>
                </a:extLst>
              </p:cNvPr>
              <p:cNvSpPr txBox="1"/>
              <p:nvPr/>
            </p:nvSpPr>
            <p:spPr>
              <a:xfrm>
                <a:off x="6962616" y="423104"/>
                <a:ext cx="255161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Left_01: (0,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105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Left_07: (1, 0, 0, X, X, X, -0.2, X, X, 0)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CB5FE90-8F14-B5F8-7894-B08BAD258982}"/>
                  </a:ext>
                </a:extLst>
              </p:cNvPr>
              <p:cNvSpPr txBox="1"/>
              <p:nvPr/>
            </p:nvSpPr>
            <p:spPr>
              <a:xfrm>
                <a:off x="6943485" y="131360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(3, 0, 0,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75004D-EA71-C489-EDF8-C5740F474809}"/>
                  </a:ext>
                </a:extLst>
              </p:cNvPr>
              <p:cNvSpPr txBox="1"/>
              <p:nvPr/>
            </p:nvSpPr>
            <p:spPr>
              <a:xfrm>
                <a:off x="6943485" y="2261626"/>
                <a:ext cx="2650822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Forward_01: </a:t>
                </a:r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3,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Forward_07: (2, 0, 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9DE90B3-FC10-D7CA-0E6D-D635DE328EDC}"/>
                  </a:ext>
                </a:extLst>
              </p:cNvPr>
              <p:cNvSpPr txBox="1"/>
              <p:nvPr/>
            </p:nvSpPr>
            <p:spPr>
              <a:xfrm>
                <a:off x="6913010" y="311739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Backward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1,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(2, 0, -1,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AF76CD9-29FB-F1F3-504D-6AD7F911E5AF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9570550" y="3457687"/>
            <a:ext cx="290246" cy="1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6C43DF3-687D-AAB5-09D3-B65758DBBBF8}"/>
              </a:ext>
            </a:extLst>
          </p:cNvPr>
          <p:cNvGrpSpPr/>
          <p:nvPr/>
        </p:nvGrpSpPr>
        <p:grpSpPr>
          <a:xfrm>
            <a:off x="9983820" y="1360151"/>
            <a:ext cx="2202180" cy="3647629"/>
            <a:chOff x="9989820" y="498163"/>
            <a:chExt cx="2202180" cy="364762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0DDD542-794E-FF44-CFE1-4490847E39E2}"/>
                </a:ext>
              </a:extLst>
            </p:cNvPr>
            <p:cNvSpPr/>
            <p:nvPr/>
          </p:nvSpPr>
          <p:spPr>
            <a:xfrm>
              <a:off x="10008862" y="498163"/>
              <a:ext cx="2138763" cy="36476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7E958F5-1935-A6BC-DDA7-1562E35E156B}"/>
                </a:ext>
              </a:extLst>
            </p:cNvPr>
            <p:cNvSpPr txBox="1"/>
            <p:nvPr/>
          </p:nvSpPr>
          <p:spPr>
            <a:xfrm>
              <a:off x="10081958" y="672936"/>
              <a:ext cx="19766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Left_07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 0, 0,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E9380FD-6DE9-8FA0-F856-B696CC32A9A6}"/>
                </a:ext>
              </a:extLst>
            </p:cNvPr>
            <p:cNvSpPr txBox="1"/>
            <p:nvPr/>
          </p:nvSpPr>
          <p:spPr>
            <a:xfrm>
              <a:off x="9993986" y="1645455"/>
              <a:ext cx="178372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(3, 0, 0,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100E766-7F38-3440-76E0-C1EAC16A9BEF}"/>
                </a:ext>
              </a:extLst>
            </p:cNvPr>
            <p:cNvSpPr txBox="1"/>
            <p:nvPr/>
          </p:nvSpPr>
          <p:spPr>
            <a:xfrm>
              <a:off x="10012108" y="2535439"/>
              <a:ext cx="20465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Forward_07: (2, 0, 1,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DE8058C-F7CE-9C1D-1E0B-BA972CA05864}"/>
                </a:ext>
              </a:extLst>
            </p:cNvPr>
            <p:cNvSpPr txBox="1"/>
            <p:nvPr/>
          </p:nvSpPr>
          <p:spPr>
            <a:xfrm>
              <a:off x="9989820" y="3346969"/>
              <a:ext cx="22021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Backward_01: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 0, 1, X, X, X, 0.1,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6E71BCF-7E79-D182-8445-B7ADACDF3000}"/>
              </a:ext>
            </a:extLst>
          </p:cNvPr>
          <p:cNvCxnSpPr>
            <a:cxnSpLocks/>
          </p:cNvCxnSpPr>
          <p:nvPr/>
        </p:nvCxnSpPr>
        <p:spPr>
          <a:xfrm>
            <a:off x="10815558" y="5056969"/>
            <a:ext cx="8897" cy="330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D859466-347B-0E2A-614B-CE93EEE4067F}"/>
              </a:ext>
            </a:extLst>
          </p:cNvPr>
          <p:cNvSpPr txBox="1"/>
          <p:nvPr/>
        </p:nvSpPr>
        <p:spPr>
          <a:xfrm>
            <a:off x="10815558" y="5056969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97E1CD-992B-E7AC-CD78-D9B7DF70E935}"/>
              </a:ext>
            </a:extLst>
          </p:cNvPr>
          <p:cNvSpPr txBox="1"/>
          <p:nvPr/>
        </p:nvSpPr>
        <p:spPr>
          <a:xfrm>
            <a:off x="9874255" y="5374671"/>
            <a:ext cx="2058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Backward_01: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(1, 0, 1, X, X, X, 0.1, X, X, 0)</a:t>
            </a:r>
          </a:p>
          <a:p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D430E99B-2639-55FD-F338-5193BAA4F9C6}"/>
              </a:ext>
            </a:extLst>
          </p:cNvPr>
          <p:cNvCxnSpPr>
            <a:cxnSpLocks/>
            <a:stCxn id="36" idx="3"/>
            <a:endCxn id="8" idx="1"/>
          </p:cNvCxnSpPr>
          <p:nvPr/>
        </p:nvCxnSpPr>
        <p:spPr>
          <a:xfrm flipV="1">
            <a:off x="6479256" y="1574553"/>
            <a:ext cx="1346502" cy="4213695"/>
          </a:xfrm>
          <a:prstGeom prst="bentConnector3">
            <a:avLst>
              <a:gd name="adj1" fmla="val 218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289905-2ED0-C4E8-2DB9-8E290B46C5DF}"/>
              </a:ext>
            </a:extLst>
          </p:cNvPr>
          <p:cNvSpPr txBox="1"/>
          <p:nvPr/>
        </p:nvSpPr>
        <p:spPr>
          <a:xfrm>
            <a:off x="7825758" y="1436053"/>
            <a:ext cx="552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3685012" y="51880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5044893" y="4473746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C0320D2-16B8-3E39-4030-1A9CF4FB2266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102211" y="1713052"/>
            <a:ext cx="0" cy="255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241">
            <a:extLst>
              <a:ext uri="{FF2B5EF4-FFF2-40B4-BE49-F238E27FC236}">
                <a16:creationId xmlns:a16="http://schemas.microsoft.com/office/drawing/2014/main" id="{8D52B99F-89A3-8849-ACBF-B3E01BB12501}"/>
              </a:ext>
            </a:extLst>
          </p:cNvPr>
          <p:cNvSpPr/>
          <p:nvPr/>
        </p:nvSpPr>
        <p:spPr>
          <a:xfrm>
            <a:off x="85113" y="3091956"/>
            <a:ext cx="3185766" cy="1965014"/>
          </a:xfrm>
          <a:prstGeom prst="rect">
            <a:avLst/>
          </a:prstGeom>
          <a:solidFill>
            <a:srgbClr val="0070C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242">
            <a:extLst>
              <a:ext uri="{FF2B5EF4-FFF2-40B4-BE49-F238E27FC236}">
                <a16:creationId xmlns:a16="http://schemas.microsoft.com/office/drawing/2014/main" id="{1CC93D03-EC10-7B73-4215-4D5C018F48FA}"/>
              </a:ext>
            </a:extLst>
          </p:cNvPr>
          <p:cNvSpPr/>
          <p:nvPr/>
        </p:nvSpPr>
        <p:spPr>
          <a:xfrm>
            <a:off x="3431207" y="832682"/>
            <a:ext cx="3040609" cy="4103939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57">
            <a:extLst>
              <a:ext uri="{FF2B5EF4-FFF2-40B4-BE49-F238E27FC236}">
                <a16:creationId xmlns:a16="http://schemas.microsoft.com/office/drawing/2014/main" id="{E30CE551-B86C-EDB8-BDFB-1235A825CAD7}"/>
              </a:ext>
            </a:extLst>
          </p:cNvPr>
          <p:cNvSpPr/>
          <p:nvPr/>
        </p:nvSpPr>
        <p:spPr>
          <a:xfrm>
            <a:off x="135177" y="5143718"/>
            <a:ext cx="6571568" cy="1563360"/>
          </a:xfrm>
          <a:prstGeom prst="rect">
            <a:avLst/>
          </a:prstGeom>
          <a:solidFill>
            <a:srgbClr val="92D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57">
            <a:extLst>
              <a:ext uri="{FF2B5EF4-FFF2-40B4-BE49-F238E27FC236}">
                <a16:creationId xmlns:a16="http://schemas.microsoft.com/office/drawing/2014/main" id="{9BCFD091-0EFE-D519-566A-3F653788B185}"/>
              </a:ext>
            </a:extLst>
          </p:cNvPr>
          <p:cNvSpPr/>
          <p:nvPr/>
        </p:nvSpPr>
        <p:spPr>
          <a:xfrm>
            <a:off x="6783905" y="1413335"/>
            <a:ext cx="2790652" cy="5258972"/>
          </a:xfrm>
          <a:prstGeom prst="rect">
            <a:avLst/>
          </a:prstGeom>
          <a:solidFill>
            <a:srgbClr val="92D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50">
            <a:extLst>
              <a:ext uri="{FF2B5EF4-FFF2-40B4-BE49-F238E27FC236}">
                <a16:creationId xmlns:a16="http://schemas.microsoft.com/office/drawing/2014/main" id="{B1ABB068-7836-CB48-268C-F5FD6D39B3C4}"/>
              </a:ext>
            </a:extLst>
          </p:cNvPr>
          <p:cNvSpPr/>
          <p:nvPr/>
        </p:nvSpPr>
        <p:spPr>
          <a:xfrm>
            <a:off x="9743326" y="369722"/>
            <a:ext cx="2398300" cy="6293806"/>
          </a:xfrm>
          <a:prstGeom prst="rect">
            <a:avLst/>
          </a:prstGeom>
          <a:solidFill>
            <a:srgbClr val="00B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</p:txBody>
      </p:sp>
      <p:sp>
        <p:nvSpPr>
          <p:cNvPr id="23" name="文本框 5">
            <a:extLst>
              <a:ext uri="{FF2B5EF4-FFF2-40B4-BE49-F238E27FC236}">
                <a16:creationId xmlns:a16="http://schemas.microsoft.com/office/drawing/2014/main" id="{E998923E-86E3-A657-6F94-85C066036037}"/>
              </a:ext>
            </a:extLst>
          </p:cNvPr>
          <p:cNvSpPr txBox="1"/>
          <p:nvPr/>
        </p:nvSpPr>
        <p:spPr>
          <a:xfrm>
            <a:off x="101691" y="4684519"/>
            <a:ext cx="1675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Facts</a:t>
            </a:r>
          </a:p>
        </p:txBody>
      </p:sp>
      <p:sp>
        <p:nvSpPr>
          <p:cNvPr id="26" name="文本框 5">
            <a:extLst>
              <a:ext uri="{FF2B5EF4-FFF2-40B4-BE49-F238E27FC236}">
                <a16:creationId xmlns:a16="http://schemas.microsoft.com/office/drawing/2014/main" id="{01E2488C-3E4A-E081-22F7-375703D2F91B}"/>
              </a:ext>
            </a:extLst>
          </p:cNvPr>
          <p:cNvSpPr txBox="1"/>
          <p:nvPr/>
        </p:nvSpPr>
        <p:spPr>
          <a:xfrm>
            <a:off x="114335" y="6348616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5">
            <a:extLst>
              <a:ext uri="{FF2B5EF4-FFF2-40B4-BE49-F238E27FC236}">
                <a16:creationId xmlns:a16="http://schemas.microsoft.com/office/drawing/2014/main" id="{84B37C0B-34C5-A26D-A4C8-C48FE8642D36}"/>
              </a:ext>
            </a:extLst>
          </p:cNvPr>
          <p:cNvSpPr txBox="1"/>
          <p:nvPr/>
        </p:nvSpPr>
        <p:spPr>
          <a:xfrm>
            <a:off x="5009619" y="4508616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</a:p>
        </p:txBody>
      </p:sp>
      <p:sp>
        <p:nvSpPr>
          <p:cNvPr id="28" name="文本框 5">
            <a:extLst>
              <a:ext uri="{FF2B5EF4-FFF2-40B4-BE49-F238E27FC236}">
                <a16:creationId xmlns:a16="http://schemas.microsoft.com/office/drawing/2014/main" id="{891B420C-6E9F-2A18-C954-E81C2AF2A0D4}"/>
              </a:ext>
            </a:extLst>
          </p:cNvPr>
          <p:cNvSpPr txBox="1"/>
          <p:nvPr/>
        </p:nvSpPr>
        <p:spPr>
          <a:xfrm>
            <a:off x="6803926" y="6207022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5">
            <a:extLst>
              <a:ext uri="{FF2B5EF4-FFF2-40B4-BE49-F238E27FC236}">
                <a16:creationId xmlns:a16="http://schemas.microsoft.com/office/drawing/2014/main" id="{3E03ED05-716E-7D9B-D5F2-DC860F3E37F9}"/>
              </a:ext>
            </a:extLst>
          </p:cNvPr>
          <p:cNvSpPr txBox="1"/>
          <p:nvPr/>
        </p:nvSpPr>
        <p:spPr>
          <a:xfrm>
            <a:off x="10162285" y="386395"/>
            <a:ext cx="1965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 242">
            <a:extLst>
              <a:ext uri="{FF2B5EF4-FFF2-40B4-BE49-F238E27FC236}">
                <a16:creationId xmlns:a16="http://schemas.microsoft.com/office/drawing/2014/main" id="{07FE7381-7AE3-69BE-9D1A-B79DEB3A3851}"/>
              </a:ext>
            </a:extLst>
          </p:cNvPr>
          <p:cNvSpPr/>
          <p:nvPr/>
        </p:nvSpPr>
        <p:spPr>
          <a:xfrm>
            <a:off x="6795724" y="106184"/>
            <a:ext cx="2492124" cy="1030655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5">
            <a:extLst>
              <a:ext uri="{FF2B5EF4-FFF2-40B4-BE49-F238E27FC236}">
                <a16:creationId xmlns:a16="http://schemas.microsoft.com/office/drawing/2014/main" id="{D1556B26-94BC-3BE6-32EF-54543D7AE858}"/>
              </a:ext>
            </a:extLst>
          </p:cNvPr>
          <p:cNvSpPr txBox="1"/>
          <p:nvPr/>
        </p:nvSpPr>
        <p:spPr>
          <a:xfrm>
            <a:off x="7734220" y="726305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</a:p>
        </p:txBody>
      </p:sp>
      <p:sp>
        <p:nvSpPr>
          <p:cNvPr id="34" name="矩形 65">
            <a:extLst>
              <a:ext uri="{FF2B5EF4-FFF2-40B4-BE49-F238E27FC236}">
                <a16:creationId xmlns:a16="http://schemas.microsoft.com/office/drawing/2014/main" id="{ED4BB875-4FA0-E06A-D9F5-4CB52093FF5A}"/>
              </a:ext>
            </a:extLst>
          </p:cNvPr>
          <p:cNvSpPr/>
          <p:nvPr/>
        </p:nvSpPr>
        <p:spPr>
          <a:xfrm>
            <a:off x="3440601" y="106183"/>
            <a:ext cx="3266144" cy="584391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77B57C-1EF6-D066-D44E-4BF9BFAA3DBF}"/>
              </a:ext>
            </a:extLst>
          </p:cNvPr>
          <p:cNvSpPr txBox="1"/>
          <p:nvPr/>
        </p:nvSpPr>
        <p:spPr>
          <a:xfrm>
            <a:off x="4182432" y="263067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364B2F-8E7D-6F7E-A380-664595AA3DDF}"/>
              </a:ext>
            </a:extLst>
          </p:cNvPr>
          <p:cNvCxnSpPr>
            <a:cxnSpLocks/>
          </p:cNvCxnSpPr>
          <p:nvPr/>
        </p:nvCxnSpPr>
        <p:spPr>
          <a:xfrm>
            <a:off x="4985088" y="579889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5">
            <a:extLst>
              <a:ext uri="{FF2B5EF4-FFF2-40B4-BE49-F238E27FC236}">
                <a16:creationId xmlns:a16="http://schemas.microsoft.com/office/drawing/2014/main" id="{0D7A1FA1-2748-63E2-B5DE-C2B7D3AAECD4}"/>
              </a:ext>
            </a:extLst>
          </p:cNvPr>
          <p:cNvSpPr txBox="1"/>
          <p:nvPr/>
        </p:nvSpPr>
        <p:spPr>
          <a:xfrm>
            <a:off x="5842020" y="284213"/>
            <a:ext cx="750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2069018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982224C8-EDA3-4D9B-BFB1-0243D50E59BF}"/>
              </a:ext>
            </a:extLst>
          </p:cNvPr>
          <p:cNvGrpSpPr/>
          <p:nvPr/>
        </p:nvGrpSpPr>
        <p:grpSpPr>
          <a:xfrm>
            <a:off x="936884" y="2721183"/>
            <a:ext cx="3907080" cy="1813549"/>
            <a:chOff x="3931640" y="1552815"/>
            <a:chExt cx="3907080" cy="1813549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AD105BC-22AB-4B20-80B4-45AE9F728672}"/>
                </a:ext>
              </a:extLst>
            </p:cNvPr>
            <p:cNvSpPr txBox="1"/>
            <p:nvPr/>
          </p:nvSpPr>
          <p:spPr>
            <a:xfrm>
              <a:off x="3931640" y="2985665"/>
              <a:ext cx="1954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889EA07-29A9-4C4B-8539-0CCF5AC8263B}"/>
                </a:ext>
              </a:extLst>
            </p:cNvPr>
            <p:cNvGrpSpPr/>
            <p:nvPr/>
          </p:nvGrpSpPr>
          <p:grpSpPr>
            <a:xfrm>
              <a:off x="3931640" y="1552815"/>
              <a:ext cx="1384185" cy="1367406"/>
              <a:chOff x="494949" y="2488069"/>
              <a:chExt cx="1384185" cy="1367406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4254E70-28E2-4355-A7A3-E174BF4EEB79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2C3A540-9C96-412C-97D1-588346998728}"/>
                  </a:ext>
                </a:extLst>
              </p:cNvPr>
              <p:cNvSpPr/>
              <p:nvPr/>
            </p:nvSpPr>
            <p:spPr>
              <a:xfrm>
                <a:off x="637563" y="3099731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C4A328D0-0E19-4EC6-ABBF-A9DC8DCBE926}"/>
                  </a:ext>
                </a:extLst>
              </p:cNvPr>
              <p:cNvSpPr/>
              <p:nvPr/>
            </p:nvSpPr>
            <p:spPr>
              <a:xfrm>
                <a:off x="1257139" y="3009183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4E50AB6-3F85-45A7-986F-C7B31A59E30E}"/>
                </a:ext>
              </a:extLst>
            </p:cNvPr>
            <p:cNvGrpSpPr/>
            <p:nvPr/>
          </p:nvGrpSpPr>
          <p:grpSpPr>
            <a:xfrm>
              <a:off x="6333728" y="1552815"/>
              <a:ext cx="1384185" cy="1367406"/>
              <a:chOff x="494949" y="2488069"/>
              <a:chExt cx="1384185" cy="1367406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10FB0F02-30CD-472E-ADA1-B58B3127CC6F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A6EC411-14BD-4D28-9BFF-98EB4C2A36DA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22E7A57-37B7-483D-8F6D-C5C9FF6FB5E6}"/>
                  </a:ext>
                </a:extLst>
              </p:cNvPr>
              <p:cNvSpPr/>
              <p:nvPr/>
            </p:nvSpPr>
            <p:spPr>
              <a:xfrm>
                <a:off x="1257139" y="3009183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15A55FA-22F8-4454-8D48-8F5AE8CE5E6A}"/>
                </a:ext>
              </a:extLst>
            </p:cNvPr>
            <p:cNvSpPr txBox="1"/>
            <p:nvPr/>
          </p:nvSpPr>
          <p:spPr>
            <a:xfrm>
              <a:off x="6353116" y="2997032"/>
              <a:ext cx="1485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</a:t>
              </a: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AD4BC5BB-7D55-4BAC-98E6-009D79449DA3}"/>
                </a:ext>
              </a:extLst>
            </p:cNvPr>
            <p:cNvCxnSpPr/>
            <p:nvPr/>
          </p:nvCxnSpPr>
          <p:spPr>
            <a:xfrm>
              <a:off x="5423546" y="2279808"/>
              <a:ext cx="819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D29440C2-E444-4FC0-8C22-9AFAD86DAE15}"/>
              </a:ext>
            </a:extLst>
          </p:cNvPr>
          <p:cNvSpPr txBox="1"/>
          <p:nvPr/>
        </p:nvSpPr>
        <p:spPr>
          <a:xfrm>
            <a:off x="1068740" y="-365038"/>
            <a:ext cx="618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62DF456-A9AE-4EA6-B2D3-95297A111D77}"/>
              </a:ext>
            </a:extLst>
          </p:cNvPr>
          <p:cNvCxnSpPr>
            <a:cxnSpLocks/>
          </p:cNvCxnSpPr>
          <p:nvPr/>
        </p:nvCxnSpPr>
        <p:spPr>
          <a:xfrm>
            <a:off x="337475" y="-331296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5DA4C0C7-EBBA-4BE9-85AB-A3BAEFBCCECC}"/>
              </a:ext>
            </a:extLst>
          </p:cNvPr>
          <p:cNvGrpSpPr/>
          <p:nvPr/>
        </p:nvGrpSpPr>
        <p:grpSpPr>
          <a:xfrm>
            <a:off x="7306062" y="2717665"/>
            <a:ext cx="4070792" cy="1836093"/>
            <a:chOff x="3931640" y="1552815"/>
            <a:chExt cx="4070792" cy="1836093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4774019D-532C-4207-BAFA-914FF9ED1D82}"/>
                </a:ext>
              </a:extLst>
            </p:cNvPr>
            <p:cNvSpPr txBox="1"/>
            <p:nvPr/>
          </p:nvSpPr>
          <p:spPr>
            <a:xfrm>
              <a:off x="3931640" y="2985665"/>
              <a:ext cx="1954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F1FCD3B2-B463-4B72-BE54-4394F1B909B0}"/>
                </a:ext>
              </a:extLst>
            </p:cNvPr>
            <p:cNvGrpSpPr/>
            <p:nvPr/>
          </p:nvGrpSpPr>
          <p:grpSpPr>
            <a:xfrm>
              <a:off x="3931640" y="1552815"/>
              <a:ext cx="1384185" cy="1367406"/>
              <a:chOff x="494949" y="2488069"/>
              <a:chExt cx="1384185" cy="1367406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782421FC-2B83-416D-A1ED-4CAE67DD0685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17DD03D-1011-4F0A-9C1C-AAA47307D476}"/>
                  </a:ext>
                </a:extLst>
              </p:cNvPr>
              <p:cNvSpPr/>
              <p:nvPr/>
            </p:nvSpPr>
            <p:spPr>
              <a:xfrm>
                <a:off x="637563" y="3099731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4F27FCB5-4435-4E80-977B-0CE71F3D0D19}"/>
                  </a:ext>
                </a:extLst>
              </p:cNvPr>
              <p:cNvSpPr/>
              <p:nvPr/>
            </p:nvSpPr>
            <p:spPr>
              <a:xfrm>
                <a:off x="1257139" y="3009183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BDDE8860-FE38-4C69-B3B2-802E563B6F1B}"/>
                </a:ext>
              </a:extLst>
            </p:cNvPr>
            <p:cNvGrpSpPr/>
            <p:nvPr/>
          </p:nvGrpSpPr>
          <p:grpSpPr>
            <a:xfrm>
              <a:off x="6333728" y="1552815"/>
              <a:ext cx="1384185" cy="1367406"/>
              <a:chOff x="494949" y="2488069"/>
              <a:chExt cx="1384185" cy="1367406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EC31C21-E0AE-40F5-88E0-D33E35BFC25E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64629E44-333D-43F5-8F74-8622680C95D4}"/>
                  </a:ext>
                </a:extLst>
              </p:cNvPr>
              <p:cNvSpPr/>
              <p:nvPr/>
            </p:nvSpPr>
            <p:spPr>
              <a:xfrm>
                <a:off x="1378324" y="3339596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29C67FA3-6E38-4AC3-862F-748D2C8938EE}"/>
                  </a:ext>
                </a:extLst>
              </p:cNvPr>
              <p:cNvSpPr/>
              <p:nvPr/>
            </p:nvSpPr>
            <p:spPr>
              <a:xfrm>
                <a:off x="1285441" y="2658650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0B81A32B-F3DA-450B-99D5-037AE85852BD}"/>
                </a:ext>
              </a:extLst>
            </p:cNvPr>
            <p:cNvSpPr txBox="1"/>
            <p:nvPr/>
          </p:nvSpPr>
          <p:spPr>
            <a:xfrm>
              <a:off x="6431774" y="3019576"/>
              <a:ext cx="1570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</a:t>
              </a:r>
            </a:p>
          </p:txBody>
        </p: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EFD893E4-A3B0-4377-848F-320CCB73263F}"/>
                </a:ext>
              </a:extLst>
            </p:cNvPr>
            <p:cNvCxnSpPr/>
            <p:nvPr/>
          </p:nvCxnSpPr>
          <p:spPr>
            <a:xfrm>
              <a:off x="5423546" y="2279808"/>
              <a:ext cx="819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3B0D5698-F982-4B7E-9222-D3E2ED06630B}"/>
              </a:ext>
            </a:extLst>
          </p:cNvPr>
          <p:cNvSpPr txBox="1"/>
          <p:nvPr/>
        </p:nvSpPr>
        <p:spPr>
          <a:xfrm>
            <a:off x="1251472" y="5298295"/>
            <a:ext cx="372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1: move red 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behind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yellow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8723177-2728-40EF-A7A3-1CB8EE99E841}"/>
              </a:ext>
            </a:extLst>
          </p:cNvPr>
          <p:cNvSpPr txBox="1"/>
          <p:nvPr/>
        </p:nvSpPr>
        <p:spPr>
          <a:xfrm>
            <a:off x="7448676" y="5282433"/>
            <a:ext cx="416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2: move red 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front of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yellow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E0CEE06B-AB07-4C7D-B416-01621A6B41C5}"/>
              </a:ext>
            </a:extLst>
          </p:cNvPr>
          <p:cNvSpPr txBox="1"/>
          <p:nvPr/>
        </p:nvSpPr>
        <p:spPr>
          <a:xfrm>
            <a:off x="143204" y="649497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Adapt to </a:t>
            </a:r>
            <a:r>
              <a:rPr lang="en-US" altLang="zh-CN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New</a:t>
            </a: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633757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44564120-F8A5-4E7F-872F-25425BDACECF}"/>
              </a:ext>
            </a:extLst>
          </p:cNvPr>
          <p:cNvSpPr/>
          <p:nvPr/>
        </p:nvSpPr>
        <p:spPr>
          <a:xfrm>
            <a:off x="90034" y="4655721"/>
            <a:ext cx="1464568" cy="1892896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763984" y="1663239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110" idx="1"/>
          </p:cNvCxnSpPr>
          <p:nvPr/>
        </p:nvCxnSpPr>
        <p:spPr>
          <a:xfrm flipV="1">
            <a:off x="5444794" y="1646892"/>
            <a:ext cx="1220276" cy="1949622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  <a:stCxn id="169" idx="3"/>
            <a:endCxn id="98" idx="1"/>
          </p:cNvCxnSpPr>
          <p:nvPr/>
        </p:nvCxnSpPr>
        <p:spPr>
          <a:xfrm flipV="1">
            <a:off x="5372412" y="2803661"/>
            <a:ext cx="1282507" cy="15341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110" idx="1"/>
          </p:cNvCxnSpPr>
          <p:nvPr/>
        </p:nvCxnSpPr>
        <p:spPr>
          <a:xfrm>
            <a:off x="5125555" y="1264178"/>
            <a:ext cx="1539515" cy="38271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  <a:stCxn id="165" idx="3"/>
            <a:endCxn id="98" idx="1"/>
          </p:cNvCxnSpPr>
          <p:nvPr/>
        </p:nvCxnSpPr>
        <p:spPr>
          <a:xfrm>
            <a:off x="5099142" y="2162520"/>
            <a:ext cx="1555777" cy="641141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84533" y="34290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89A735-0A13-4E1E-BA3A-DA4C0DB8D8CA}"/>
              </a:ext>
            </a:extLst>
          </p:cNvPr>
          <p:cNvGrpSpPr/>
          <p:nvPr/>
        </p:nvGrpSpPr>
        <p:grpSpPr>
          <a:xfrm>
            <a:off x="60697" y="97473"/>
            <a:ext cx="6259950" cy="2490534"/>
            <a:chOff x="0" y="1457325"/>
            <a:chExt cx="6259950" cy="2490534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E7166D0-6B89-4B1D-8D0C-2346BDD70AE0}"/>
                </a:ext>
              </a:extLst>
            </p:cNvPr>
            <p:cNvSpPr/>
            <p:nvPr/>
          </p:nvSpPr>
          <p:spPr>
            <a:xfrm>
              <a:off x="0" y="1457325"/>
              <a:ext cx="6259950" cy="2490534"/>
            </a:xfrm>
            <a:prstGeom prst="rect">
              <a:avLst/>
            </a:prstGeom>
            <a:solidFill>
              <a:srgbClr val="0070C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8F3C148F-D16E-4BA9-8F68-D537FC826BFD}"/>
                </a:ext>
              </a:extLst>
            </p:cNvPr>
            <p:cNvGrpSpPr/>
            <p:nvPr/>
          </p:nvGrpSpPr>
          <p:grpSpPr>
            <a:xfrm>
              <a:off x="28356" y="1883119"/>
              <a:ext cx="1954635" cy="1329411"/>
              <a:chOff x="-19886" y="4118055"/>
              <a:chExt cx="1954635" cy="1329411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FBE3D4-4BFD-41E7-BF50-E0165F7B2409}"/>
                  </a:ext>
                </a:extLst>
              </p:cNvPr>
              <p:cNvSpPr txBox="1"/>
              <p:nvPr/>
            </p:nvSpPr>
            <p:spPr>
              <a:xfrm>
                <a:off x="-19886" y="5139689"/>
                <a:ext cx="1954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Initial Scene</a:t>
                </a: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6F45810-F6F5-4909-945A-3CBA940329C4}"/>
                  </a:ext>
                </a:extLst>
              </p:cNvPr>
              <p:cNvGrpSpPr/>
              <p:nvPr/>
            </p:nvGrpSpPr>
            <p:grpSpPr>
              <a:xfrm>
                <a:off x="84820" y="4118055"/>
                <a:ext cx="1001004" cy="997803"/>
                <a:chOff x="494949" y="2488069"/>
                <a:chExt cx="1384185" cy="1367406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A2478F0-8F2C-42BA-B497-52E991318FF1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93FC79C-3A94-450A-8979-A365C4B7A387}"/>
                    </a:ext>
                  </a:extLst>
                </p:cNvPr>
                <p:cNvSpPr/>
                <p:nvPr/>
              </p:nvSpPr>
              <p:spPr>
                <a:xfrm>
                  <a:off x="623024" y="2669848"/>
                  <a:ext cx="343949" cy="32926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3D1D96C9-CBBD-4B28-BA4B-BD75B3925396}"/>
                    </a:ext>
                  </a:extLst>
                </p:cNvPr>
                <p:cNvSpPr/>
                <p:nvPr/>
              </p:nvSpPr>
              <p:spPr>
                <a:xfrm>
                  <a:off x="1123272" y="2980246"/>
                  <a:ext cx="690510" cy="6463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0AB51DDC-B6D9-4805-8376-1700885DDD66}"/>
                </a:ext>
              </a:extLst>
            </p:cNvPr>
            <p:cNvGrpSpPr/>
            <p:nvPr/>
          </p:nvGrpSpPr>
          <p:grpSpPr>
            <a:xfrm>
              <a:off x="1363832" y="2265867"/>
              <a:ext cx="618048" cy="321048"/>
              <a:chOff x="1093769" y="4425888"/>
              <a:chExt cx="618048" cy="32104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4FF3C68-3C20-4671-90AA-A12F745DE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419" y="4746936"/>
                <a:ext cx="605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FF7EC3-51B7-410A-B314-E71A713CB1EB}"/>
                  </a:ext>
                </a:extLst>
              </p:cNvPr>
              <p:cNvSpPr txBox="1"/>
              <p:nvPr/>
            </p:nvSpPr>
            <p:spPr>
              <a:xfrm>
                <a:off x="1093769" y="4425888"/>
                <a:ext cx="6180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CNNs</a:t>
                </a: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45420950-970A-498F-A2B8-ED7B057A374F}"/>
                </a:ext>
              </a:extLst>
            </p:cNvPr>
            <p:cNvGrpSpPr/>
            <p:nvPr/>
          </p:nvGrpSpPr>
          <p:grpSpPr>
            <a:xfrm>
              <a:off x="2139827" y="1584558"/>
              <a:ext cx="1354453" cy="1771331"/>
              <a:chOff x="1694876" y="4034193"/>
              <a:chExt cx="1354453" cy="1771331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3B0C7DD-D244-4BA4-A382-16828D76B7FA}"/>
                  </a:ext>
                </a:extLst>
              </p:cNvPr>
              <p:cNvSpPr txBox="1"/>
              <p:nvPr/>
            </p:nvSpPr>
            <p:spPr>
              <a:xfrm>
                <a:off x="1694876" y="4034193"/>
                <a:ext cx="13544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Obj1: 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(Red, Square, Size, x, y, z)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(Yellow, Circle, Size, x, y, z)</a:t>
                </a:r>
              </a:p>
            </p:txBody>
          </p:sp>
          <p:pic>
            <p:nvPicPr>
              <p:cNvPr id="160" name="Picture 55">
                <a:extLst>
                  <a:ext uri="{FF2B5EF4-FFF2-40B4-BE49-F238E27FC236}">
                    <a16:creationId xmlns:a16="http://schemas.microsoft.com/office/drawing/2014/main" id="{400ABA4A-8DA6-994D-80F9-50B4B09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32231" y="4716098"/>
                <a:ext cx="872864" cy="109108"/>
              </a:xfrm>
              <a:prstGeom prst="rect">
                <a:avLst/>
              </a:prstGeom>
            </p:spPr>
          </p:pic>
          <p:pic>
            <p:nvPicPr>
              <p:cNvPr id="164" name="Picture 141">
                <a:extLst>
                  <a:ext uri="{FF2B5EF4-FFF2-40B4-BE49-F238E27FC236}">
                    <a16:creationId xmlns:a16="http://schemas.microsoft.com/office/drawing/2014/main" id="{AE525194-FB58-473F-B610-74B113D2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9215" y="5693114"/>
                <a:ext cx="899277" cy="112410"/>
              </a:xfrm>
              <a:prstGeom prst="rect">
                <a:avLst/>
              </a:prstGeom>
            </p:spPr>
          </p:pic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E3AFF53-0C38-4056-802A-DA1877E5BD8C}"/>
                </a:ext>
              </a:extLst>
            </p:cNvPr>
            <p:cNvGrpSpPr/>
            <p:nvPr/>
          </p:nvGrpSpPr>
          <p:grpSpPr>
            <a:xfrm>
              <a:off x="4138055" y="1526817"/>
              <a:ext cx="1957945" cy="2123658"/>
              <a:chOff x="3407931" y="4071666"/>
              <a:chExt cx="1957945" cy="2123658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307563F-27AA-4337-8C3E-D7A820930580}"/>
                  </a:ext>
                </a:extLst>
              </p:cNvPr>
              <p:cNvSpPr txBox="1"/>
              <p:nvPr/>
            </p:nvSpPr>
            <p:spPr>
              <a:xfrm>
                <a:off x="3407931" y="4071666"/>
                <a:ext cx="195794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Relation Vectors: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RV-Obj1-Obj2: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RV-Obj2-Obj1: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Picture 141">
                <a:extLst>
                  <a:ext uri="{FF2B5EF4-FFF2-40B4-BE49-F238E27FC236}">
                    <a16:creationId xmlns:a16="http://schemas.microsoft.com/office/drawing/2014/main" id="{A0486AA0-99BA-CC48-8D60-58DD1756D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5112674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5" name="Picture 55">
                <a:extLst>
                  <a:ext uri="{FF2B5EF4-FFF2-40B4-BE49-F238E27FC236}">
                    <a16:creationId xmlns:a16="http://schemas.microsoft.com/office/drawing/2014/main" id="{638A7DAB-4B0B-4452-8F56-5111D315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6012667"/>
                <a:ext cx="872864" cy="109108"/>
              </a:xfrm>
              <a:prstGeom prst="rect">
                <a:avLst/>
              </a:prstGeom>
            </p:spPr>
          </p:pic>
        </p:grp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E89C4E8B-0990-46DA-9E2E-D90FB80FAB81}"/>
                </a:ext>
              </a:extLst>
            </p:cNvPr>
            <p:cNvCxnSpPr>
              <a:cxnSpLocks/>
              <a:stCxn id="160" idx="3"/>
              <a:endCxn id="163" idx="1"/>
            </p:cNvCxnSpPr>
            <p:nvPr/>
          </p:nvCxnSpPr>
          <p:spPr>
            <a:xfrm>
              <a:off x="3050046" y="2321017"/>
              <a:ext cx="1115535" cy="303013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D3DC6F89-AF9B-4FE4-8148-334FE2D43314}"/>
                </a:ext>
              </a:extLst>
            </p:cNvPr>
            <p:cNvCxnSpPr>
              <a:cxnSpLocks/>
              <a:stCxn id="164" idx="3"/>
              <a:endCxn id="165" idx="1"/>
            </p:cNvCxnSpPr>
            <p:nvPr/>
          </p:nvCxnSpPr>
          <p:spPr>
            <a:xfrm>
              <a:off x="3093443" y="3299684"/>
              <a:ext cx="1072138" cy="222688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33DF1599-F512-497F-9C74-08737B275DA3}"/>
                </a:ext>
              </a:extLst>
            </p:cNvPr>
            <p:cNvCxnSpPr>
              <a:cxnSpLocks/>
              <a:stCxn id="164" idx="3"/>
              <a:endCxn id="163" idx="1"/>
            </p:cNvCxnSpPr>
            <p:nvPr/>
          </p:nvCxnSpPr>
          <p:spPr>
            <a:xfrm flipV="1">
              <a:off x="3093443" y="2624030"/>
              <a:ext cx="1072138" cy="675654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1C16C94E-F7B3-41F3-9CB4-46634B3DB8BD}"/>
                </a:ext>
              </a:extLst>
            </p:cNvPr>
            <p:cNvCxnSpPr>
              <a:cxnSpLocks/>
              <a:stCxn id="160" idx="3"/>
              <a:endCxn id="165" idx="1"/>
            </p:cNvCxnSpPr>
            <p:nvPr/>
          </p:nvCxnSpPr>
          <p:spPr>
            <a:xfrm>
              <a:off x="3050046" y="2321017"/>
              <a:ext cx="1115535" cy="1201355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4B485B-920C-4A5E-8DDD-1A6B93003AAD}"/>
                </a:ext>
              </a:extLst>
            </p:cNvPr>
            <p:cNvSpPr txBox="1"/>
            <p:nvPr/>
          </p:nvSpPr>
          <p:spPr>
            <a:xfrm>
              <a:off x="17203" y="3467818"/>
              <a:ext cx="1675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Facts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64FECC-7C06-482A-A41A-5BAD3747DDBC}"/>
              </a:ext>
            </a:extLst>
          </p:cNvPr>
          <p:cNvGrpSpPr/>
          <p:nvPr/>
        </p:nvGrpSpPr>
        <p:grpSpPr>
          <a:xfrm>
            <a:off x="1769434" y="2634456"/>
            <a:ext cx="4590027" cy="1892897"/>
            <a:chOff x="1868255" y="3991908"/>
            <a:chExt cx="3839163" cy="1892897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B035746E-6CF8-4C7C-AA3D-23BDDE2332C8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641F7-7667-49DA-B4A3-235CAFB4A6C4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Behind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FD2B9530-1064-4316-B04D-441C15EFF544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46" y="5139063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D4638305-15FC-4202-ADD3-7240D0735FD6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59B79-F11F-4580-A436-4F57C13AFF96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167" name="Picture 141">
                <a:extLst>
                  <a:ext uri="{FF2B5EF4-FFF2-40B4-BE49-F238E27FC236}">
                    <a16:creationId xmlns:a16="http://schemas.microsoft.com/office/drawing/2014/main" id="{8DA4F768-3166-4CD5-B5B4-0A036BBBD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9" name="Picture 55">
                <a:extLst>
                  <a:ext uri="{FF2B5EF4-FFF2-40B4-BE49-F238E27FC236}">
                    <a16:creationId xmlns:a16="http://schemas.microsoft.com/office/drawing/2014/main" id="{C7C1A40F-EB32-4FE6-BEFA-152B6C334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D685CCC-29A4-4BD9-95BC-00F34667FB02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FAEDFB-F243-4C56-B6CF-2FD8EAD10E98}"/>
              </a:ext>
            </a:extLst>
          </p:cNvPr>
          <p:cNvGrpSpPr/>
          <p:nvPr/>
        </p:nvGrpSpPr>
        <p:grpSpPr>
          <a:xfrm>
            <a:off x="8684118" y="523267"/>
            <a:ext cx="2058334" cy="5353657"/>
            <a:chOff x="8324238" y="2902274"/>
            <a:chExt cx="2436208" cy="2947987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D89E95-B7BE-4493-B9AC-0832ADA660BA}"/>
                </a:ext>
              </a:extLst>
            </p:cNvPr>
            <p:cNvSpPr/>
            <p:nvPr/>
          </p:nvSpPr>
          <p:spPr>
            <a:xfrm>
              <a:off x="8324238" y="2902274"/>
              <a:ext cx="2436208" cy="2843181"/>
            </a:xfrm>
            <a:prstGeom prst="rect">
              <a:avLst/>
            </a:prstGeom>
            <a:solidFill>
              <a:srgbClr val="00B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DF59665-DA03-459D-AB61-08EC866F7F37}"/>
                </a:ext>
              </a:extLst>
            </p:cNvPr>
            <p:cNvGrpSpPr/>
            <p:nvPr/>
          </p:nvGrpSpPr>
          <p:grpSpPr>
            <a:xfrm>
              <a:off x="8399728" y="4788109"/>
              <a:ext cx="968239" cy="253916"/>
              <a:chOff x="9898998" y="4335302"/>
              <a:chExt cx="968239" cy="253916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29440C2-E444-4FC0-8C22-9AFAD86DAE15}"/>
                  </a:ext>
                </a:extLst>
              </p:cNvPr>
              <p:cNvSpPr txBox="1"/>
              <p:nvPr/>
            </p:nvSpPr>
            <p:spPr>
              <a:xfrm>
                <a:off x="9898998" y="4335302"/>
                <a:ext cx="9682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MaxConf.</a:t>
                </a:r>
              </a:p>
            </p:txBody>
          </p:sp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0AADB81E-9F0C-4964-A144-741CD9BFC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524" y="4522875"/>
                <a:ext cx="5994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9155911" y="3738656"/>
              <a:ext cx="1240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01: Go Right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21248703-B7B7-453C-B5A8-99A69FA368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498" y="3867134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F43D424-4BD1-489E-8C14-7104A89A7034}"/>
                </a:ext>
              </a:extLst>
            </p:cNvPr>
            <p:cNvSpPr txBox="1"/>
            <p:nvPr/>
          </p:nvSpPr>
          <p:spPr>
            <a:xfrm>
              <a:off x="8451189" y="5450151"/>
              <a:ext cx="1965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Decision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0E97847-0EE4-4850-B6FB-22C1D201BE11}"/>
                </a:ext>
              </a:extLst>
            </p:cNvPr>
            <p:cNvSpPr txBox="1"/>
            <p:nvPr/>
          </p:nvSpPr>
          <p:spPr>
            <a:xfrm>
              <a:off x="9201744" y="4829115"/>
              <a:ext cx="1240806" cy="32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02: Go Down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AEC21AF-3829-4F3A-A766-A6BE95CA0C1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609" y="4971341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81DE380-DBEC-4D5F-9272-E5E253938EF3}"/>
              </a:ext>
            </a:extLst>
          </p:cNvPr>
          <p:cNvSpPr txBox="1"/>
          <p:nvPr/>
        </p:nvSpPr>
        <p:spPr>
          <a:xfrm>
            <a:off x="6291720" y="6491145"/>
            <a:ext cx="599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tasks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only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required for updating.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A76E90-DF93-477D-A35D-413F29DBB45B}"/>
              </a:ext>
            </a:extLst>
          </p:cNvPr>
          <p:cNvGrpSpPr/>
          <p:nvPr/>
        </p:nvGrpSpPr>
        <p:grpSpPr>
          <a:xfrm>
            <a:off x="82088" y="2645680"/>
            <a:ext cx="1465549" cy="1892896"/>
            <a:chOff x="35387" y="2751850"/>
            <a:chExt cx="1465549" cy="1892896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F4F4CFF9-B01B-4C77-85A7-833A8F8680A2}"/>
                </a:ext>
              </a:extLst>
            </p:cNvPr>
            <p:cNvSpPr txBox="1"/>
            <p:nvPr/>
          </p:nvSpPr>
          <p:spPr>
            <a:xfrm>
              <a:off x="36368" y="3043365"/>
              <a:ext cx="1315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Mission given by Human: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Obj1 behind another bigger Obj.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8DBB0F5-B374-40F1-8971-FDCFB43B4B18}"/>
                </a:ext>
              </a:extLst>
            </p:cNvPr>
            <p:cNvSpPr/>
            <p:nvPr/>
          </p:nvSpPr>
          <p:spPr>
            <a:xfrm>
              <a:off x="36368" y="2751850"/>
              <a:ext cx="1464568" cy="18928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EBAA8D8-ACF3-4F41-847F-EB79F91DACB8}"/>
                </a:ext>
              </a:extLst>
            </p:cNvPr>
            <p:cNvSpPr txBox="1"/>
            <p:nvPr/>
          </p:nvSpPr>
          <p:spPr>
            <a:xfrm>
              <a:off x="35387" y="4186887"/>
              <a:ext cx="963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1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BDBF2E6-1A19-4D6A-9B7F-094F82996E49}"/>
              </a:ext>
            </a:extLst>
          </p:cNvPr>
          <p:cNvGrpSpPr/>
          <p:nvPr/>
        </p:nvGrpSpPr>
        <p:grpSpPr>
          <a:xfrm>
            <a:off x="1753552" y="4655721"/>
            <a:ext cx="4590027" cy="1892897"/>
            <a:chOff x="1868255" y="3991908"/>
            <a:chExt cx="3839163" cy="1892897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FB33DC0-E525-4F28-9CFA-2290FEC91931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FED7CFE-B4EA-4484-9F4B-6C08D3FDB6B8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InFrontOf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AE5F059-A7AC-418B-997F-0FC884CF91E7}"/>
                </a:ext>
              </a:extLst>
            </p:cNvPr>
            <p:cNvCxnSpPr>
              <a:cxnSpLocks/>
            </p:cNvCxnSpPr>
            <p:nvPr/>
          </p:nvCxnSpPr>
          <p:spPr>
            <a:xfrm>
              <a:off x="3228057" y="4870654"/>
              <a:ext cx="434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E68D0AC-61F8-4150-ACB1-DC3C9FF3E28D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56DA3919-165A-4502-894B-4F73C75BDCFD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89" name="Picture 141">
                <a:extLst>
                  <a:ext uri="{FF2B5EF4-FFF2-40B4-BE49-F238E27FC236}">
                    <a16:creationId xmlns:a16="http://schemas.microsoft.com/office/drawing/2014/main" id="{C67AF087-E221-4A08-B116-98CD8C769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3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90" name="Picture 55">
                <a:extLst>
                  <a:ext uri="{FF2B5EF4-FFF2-40B4-BE49-F238E27FC236}">
                    <a16:creationId xmlns:a16="http://schemas.microsoft.com/office/drawing/2014/main" id="{CBDC3BCF-E285-4615-9AB3-479E2B094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03FFE346-ABE1-4B76-B114-77E54F01D077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2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D47D2C17-572B-4FA9-8943-0EEAE10981CA}"/>
              </a:ext>
            </a:extLst>
          </p:cNvPr>
          <p:cNvSpPr txBox="1"/>
          <p:nvPr/>
        </p:nvSpPr>
        <p:spPr>
          <a:xfrm>
            <a:off x="90034" y="4947236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in front of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EA644B6-17D7-4D5D-AFD1-5A37D9813052}"/>
              </a:ext>
            </a:extLst>
          </p:cNvPr>
          <p:cNvSpPr txBox="1"/>
          <p:nvPr/>
        </p:nvSpPr>
        <p:spPr>
          <a:xfrm>
            <a:off x="89053" y="6090758"/>
            <a:ext cx="96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</a:t>
            </a: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886BD71-2B80-4273-8C46-4B26F27730A6}"/>
              </a:ext>
            </a:extLst>
          </p:cNvPr>
          <p:cNvCxnSpPr>
            <a:cxnSpLocks/>
          </p:cNvCxnSpPr>
          <p:nvPr/>
        </p:nvCxnSpPr>
        <p:spPr>
          <a:xfrm>
            <a:off x="1284532" y="54483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DD2DED-5862-4DDB-848D-A622C1654FA9}"/>
              </a:ext>
            </a:extLst>
          </p:cNvPr>
          <p:cNvGrpSpPr/>
          <p:nvPr/>
        </p:nvGrpSpPr>
        <p:grpSpPr>
          <a:xfrm>
            <a:off x="6496122" y="523267"/>
            <a:ext cx="2105775" cy="5159391"/>
            <a:chOff x="6455142" y="878708"/>
            <a:chExt cx="2105775" cy="515939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2499F11-C68E-4ECA-92F2-07814E273CAB}"/>
                </a:ext>
              </a:extLst>
            </p:cNvPr>
            <p:cNvSpPr/>
            <p:nvPr/>
          </p:nvSpPr>
          <p:spPr>
            <a:xfrm>
              <a:off x="6455142" y="878708"/>
              <a:ext cx="2105775" cy="5159391"/>
            </a:xfrm>
            <a:prstGeom prst="rect">
              <a:avLst/>
            </a:prstGeom>
            <a:solidFill>
              <a:srgbClr val="92D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6624090" y="1402168"/>
              <a:ext cx="17039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Domain: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A24AEFC-4B7E-4108-921C-42F93D29714D}"/>
                </a:ext>
              </a:extLst>
            </p:cNvPr>
            <p:cNvSpPr txBox="1"/>
            <p:nvPr/>
          </p:nvSpPr>
          <p:spPr>
            <a:xfrm>
              <a:off x="6949906" y="5534467"/>
              <a:ext cx="157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Reasoning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B29377F-BF4F-465A-A859-9AA050A2614C}"/>
                </a:ext>
              </a:extLst>
            </p:cNvPr>
            <p:cNvSpPr txBox="1"/>
            <p:nvPr/>
          </p:nvSpPr>
          <p:spPr>
            <a:xfrm>
              <a:off x="6614994" y="3707395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Action01_T2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C80EDA1-44E1-4144-B5A2-38A9B576F5A0}"/>
                </a:ext>
              </a:extLst>
            </p:cNvPr>
            <p:cNvSpPr txBox="1"/>
            <p:nvPr/>
          </p:nvSpPr>
          <p:spPr>
            <a:xfrm>
              <a:off x="6614994" y="4523539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Action02_T2 = Model(RV-Obj2-Obj1,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New_RV_T2_Obj2-Obj1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A2EC202-5FC8-40F4-B72A-3135E22C9046}"/>
                </a:ext>
              </a:extLst>
            </p:cNvPr>
            <p:cNvSpPr txBox="1"/>
            <p:nvPr/>
          </p:nvSpPr>
          <p:spPr>
            <a:xfrm>
              <a:off x="6613939" y="2743603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4CF04D1-58FD-4D82-8ACB-CF867CC5E1F7}"/>
              </a:ext>
            </a:extLst>
          </p:cNvPr>
          <p:cNvCxnSpPr>
            <a:cxnSpLocks/>
            <a:stCxn id="89" idx="3"/>
            <a:endCxn id="96" idx="1"/>
          </p:cNvCxnSpPr>
          <p:nvPr/>
        </p:nvCxnSpPr>
        <p:spPr>
          <a:xfrm flipV="1">
            <a:off x="5428912" y="3767453"/>
            <a:ext cx="1227062" cy="1850326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357248D-D00F-4730-96DD-00A198BE4627}"/>
              </a:ext>
            </a:extLst>
          </p:cNvPr>
          <p:cNvCxnSpPr>
            <a:cxnSpLocks/>
            <a:stCxn id="90" idx="3"/>
            <a:endCxn id="97" idx="1"/>
          </p:cNvCxnSpPr>
          <p:nvPr/>
        </p:nvCxnSpPr>
        <p:spPr>
          <a:xfrm flipV="1">
            <a:off x="5356530" y="4583597"/>
            <a:ext cx="1299444" cy="1775513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BACCF92-54FD-4B06-91DB-FB1358085610}"/>
              </a:ext>
            </a:extLst>
          </p:cNvPr>
          <p:cNvCxnSpPr>
            <a:cxnSpLocks/>
            <a:stCxn id="163" idx="3"/>
            <a:endCxn id="96" idx="1"/>
          </p:cNvCxnSpPr>
          <p:nvPr/>
        </p:nvCxnSpPr>
        <p:spPr>
          <a:xfrm>
            <a:off x="5125555" y="1264178"/>
            <a:ext cx="1530419" cy="2503275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4F74FF9-1326-4F5B-A42E-E70FB41E4CB2}"/>
              </a:ext>
            </a:extLst>
          </p:cNvPr>
          <p:cNvCxnSpPr>
            <a:cxnSpLocks/>
            <a:stCxn id="165" idx="3"/>
            <a:endCxn id="97" idx="1"/>
          </p:cNvCxnSpPr>
          <p:nvPr/>
        </p:nvCxnSpPr>
        <p:spPr>
          <a:xfrm>
            <a:off x="5099142" y="2162520"/>
            <a:ext cx="1556832" cy="2421077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B08827E1-C3BA-4074-9C1A-E858628D2B76}"/>
              </a:ext>
            </a:extLst>
          </p:cNvPr>
          <p:cNvGrpSpPr/>
          <p:nvPr/>
        </p:nvGrpSpPr>
        <p:grpSpPr>
          <a:xfrm>
            <a:off x="10785354" y="3767452"/>
            <a:ext cx="1439738" cy="1289564"/>
            <a:chOff x="10702340" y="2618723"/>
            <a:chExt cx="1439738" cy="1289564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995C7BEE-C757-42EF-9EF5-7B824111F3A4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7B78B88C-D3CA-46F5-ADC0-EBB7200ACEAC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4F3321D-3697-4955-AC19-F37DDB40AEC6}"/>
                  </a:ext>
                </a:extLst>
              </p:cNvPr>
              <p:cNvSpPr/>
              <p:nvPr/>
            </p:nvSpPr>
            <p:spPr>
              <a:xfrm>
                <a:off x="1268704" y="3444994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074520EB-919B-4C99-A51A-E6C64D6463A0}"/>
                  </a:ext>
                </a:extLst>
              </p:cNvPr>
              <p:cNvSpPr/>
              <p:nvPr/>
            </p:nvSpPr>
            <p:spPr>
              <a:xfrm>
                <a:off x="1062590" y="2629904"/>
                <a:ext cx="756177" cy="709984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7E481919-B966-4686-BE2B-EAD96AAE8390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2</a:t>
              </a:r>
            </a:p>
          </p:txBody>
        </p:sp>
      </p:grp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7D892E4-CC54-4C3B-97E3-6F9E8B4979F2}"/>
              </a:ext>
            </a:extLst>
          </p:cNvPr>
          <p:cNvSpPr txBox="1"/>
          <p:nvPr/>
        </p:nvSpPr>
        <p:spPr>
          <a:xfrm>
            <a:off x="8711827" y="1956852"/>
            <a:ext cx="818058" cy="46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MaxConf.</a:t>
            </a: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7D493468-EEA4-4254-83FE-9A232AD06623}"/>
              </a:ext>
            </a:extLst>
          </p:cNvPr>
          <p:cNvCxnSpPr>
            <a:cxnSpLocks/>
          </p:cNvCxnSpPr>
          <p:nvPr/>
        </p:nvCxnSpPr>
        <p:spPr>
          <a:xfrm>
            <a:off x="8816193" y="2297492"/>
            <a:ext cx="506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108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44564120-F8A5-4E7F-872F-25425BDACECF}"/>
              </a:ext>
            </a:extLst>
          </p:cNvPr>
          <p:cNvSpPr/>
          <p:nvPr/>
        </p:nvSpPr>
        <p:spPr>
          <a:xfrm>
            <a:off x="90034" y="4655721"/>
            <a:ext cx="1464568" cy="1892896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763984" y="1663239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110" idx="1"/>
          </p:cNvCxnSpPr>
          <p:nvPr/>
        </p:nvCxnSpPr>
        <p:spPr>
          <a:xfrm flipV="1">
            <a:off x="5444794" y="1646892"/>
            <a:ext cx="1220276" cy="1949622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  <a:stCxn id="169" idx="3"/>
            <a:endCxn id="98" idx="1"/>
          </p:cNvCxnSpPr>
          <p:nvPr/>
        </p:nvCxnSpPr>
        <p:spPr>
          <a:xfrm flipV="1">
            <a:off x="5372412" y="2803661"/>
            <a:ext cx="1282507" cy="15341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110" idx="1"/>
          </p:cNvCxnSpPr>
          <p:nvPr/>
        </p:nvCxnSpPr>
        <p:spPr>
          <a:xfrm>
            <a:off x="5125555" y="1264178"/>
            <a:ext cx="1539515" cy="38271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  <a:stCxn id="165" idx="3"/>
            <a:endCxn id="98" idx="1"/>
          </p:cNvCxnSpPr>
          <p:nvPr/>
        </p:nvCxnSpPr>
        <p:spPr>
          <a:xfrm>
            <a:off x="5099142" y="2162520"/>
            <a:ext cx="1555777" cy="641141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84533" y="34290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89A735-0A13-4E1E-BA3A-DA4C0DB8D8CA}"/>
              </a:ext>
            </a:extLst>
          </p:cNvPr>
          <p:cNvGrpSpPr/>
          <p:nvPr/>
        </p:nvGrpSpPr>
        <p:grpSpPr>
          <a:xfrm>
            <a:off x="60697" y="97473"/>
            <a:ext cx="6259950" cy="2490534"/>
            <a:chOff x="0" y="1457325"/>
            <a:chExt cx="6259950" cy="2490534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E7166D0-6B89-4B1D-8D0C-2346BDD70AE0}"/>
                </a:ext>
              </a:extLst>
            </p:cNvPr>
            <p:cNvSpPr/>
            <p:nvPr/>
          </p:nvSpPr>
          <p:spPr>
            <a:xfrm>
              <a:off x="0" y="1457325"/>
              <a:ext cx="6259950" cy="2490534"/>
            </a:xfrm>
            <a:prstGeom prst="rect">
              <a:avLst/>
            </a:prstGeom>
            <a:solidFill>
              <a:srgbClr val="0070C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8F3C148F-D16E-4BA9-8F68-D537FC826BFD}"/>
                </a:ext>
              </a:extLst>
            </p:cNvPr>
            <p:cNvGrpSpPr/>
            <p:nvPr/>
          </p:nvGrpSpPr>
          <p:grpSpPr>
            <a:xfrm>
              <a:off x="28356" y="1883119"/>
              <a:ext cx="1954635" cy="1329411"/>
              <a:chOff x="-19886" y="4118055"/>
              <a:chExt cx="1954635" cy="1329411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FBE3D4-4BFD-41E7-BF50-E0165F7B2409}"/>
                  </a:ext>
                </a:extLst>
              </p:cNvPr>
              <p:cNvSpPr txBox="1"/>
              <p:nvPr/>
            </p:nvSpPr>
            <p:spPr>
              <a:xfrm>
                <a:off x="-19886" y="5139689"/>
                <a:ext cx="1954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Initial Scene</a:t>
                </a: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6F45810-F6F5-4909-945A-3CBA940329C4}"/>
                  </a:ext>
                </a:extLst>
              </p:cNvPr>
              <p:cNvGrpSpPr/>
              <p:nvPr/>
            </p:nvGrpSpPr>
            <p:grpSpPr>
              <a:xfrm>
                <a:off x="84820" y="4118055"/>
                <a:ext cx="1001004" cy="997803"/>
                <a:chOff x="494949" y="2488069"/>
                <a:chExt cx="1384185" cy="1367406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A2478F0-8F2C-42BA-B497-52E991318FF1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93FC79C-3A94-450A-8979-A365C4B7A387}"/>
                    </a:ext>
                  </a:extLst>
                </p:cNvPr>
                <p:cNvSpPr/>
                <p:nvPr/>
              </p:nvSpPr>
              <p:spPr>
                <a:xfrm>
                  <a:off x="623024" y="2669848"/>
                  <a:ext cx="343949" cy="32926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3D1D96C9-CBBD-4B28-BA4B-BD75B3925396}"/>
                    </a:ext>
                  </a:extLst>
                </p:cNvPr>
                <p:cNvSpPr/>
                <p:nvPr/>
              </p:nvSpPr>
              <p:spPr>
                <a:xfrm>
                  <a:off x="1123272" y="2980246"/>
                  <a:ext cx="690510" cy="6463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0AB51DDC-B6D9-4805-8376-1700885DDD66}"/>
                </a:ext>
              </a:extLst>
            </p:cNvPr>
            <p:cNvGrpSpPr/>
            <p:nvPr/>
          </p:nvGrpSpPr>
          <p:grpSpPr>
            <a:xfrm>
              <a:off x="1363832" y="2265867"/>
              <a:ext cx="618048" cy="321048"/>
              <a:chOff x="1093769" y="4425888"/>
              <a:chExt cx="618048" cy="32104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4FF3C68-3C20-4671-90AA-A12F745DE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419" y="4746936"/>
                <a:ext cx="605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FF7EC3-51B7-410A-B314-E71A713CB1EB}"/>
                  </a:ext>
                </a:extLst>
              </p:cNvPr>
              <p:cNvSpPr txBox="1"/>
              <p:nvPr/>
            </p:nvSpPr>
            <p:spPr>
              <a:xfrm>
                <a:off x="1093769" y="4425888"/>
                <a:ext cx="6180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CNNs</a:t>
                </a: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45420950-970A-498F-A2B8-ED7B057A374F}"/>
                </a:ext>
              </a:extLst>
            </p:cNvPr>
            <p:cNvGrpSpPr/>
            <p:nvPr/>
          </p:nvGrpSpPr>
          <p:grpSpPr>
            <a:xfrm>
              <a:off x="2139827" y="1584558"/>
              <a:ext cx="1354453" cy="1771331"/>
              <a:chOff x="1694876" y="4034193"/>
              <a:chExt cx="1354453" cy="1771331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3B0C7DD-D244-4BA4-A382-16828D76B7FA}"/>
                  </a:ext>
                </a:extLst>
              </p:cNvPr>
              <p:cNvSpPr txBox="1"/>
              <p:nvPr/>
            </p:nvSpPr>
            <p:spPr>
              <a:xfrm>
                <a:off x="1694876" y="4034193"/>
                <a:ext cx="13544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Obj1: 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(Red, Square, Size, x, y, z)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(Yellow, Circle, Size, x, y, z)</a:t>
                </a:r>
              </a:p>
            </p:txBody>
          </p:sp>
          <p:pic>
            <p:nvPicPr>
              <p:cNvPr id="160" name="Picture 55">
                <a:extLst>
                  <a:ext uri="{FF2B5EF4-FFF2-40B4-BE49-F238E27FC236}">
                    <a16:creationId xmlns:a16="http://schemas.microsoft.com/office/drawing/2014/main" id="{400ABA4A-8DA6-994D-80F9-50B4B09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32231" y="4716098"/>
                <a:ext cx="872864" cy="109108"/>
              </a:xfrm>
              <a:prstGeom prst="rect">
                <a:avLst/>
              </a:prstGeom>
            </p:spPr>
          </p:pic>
          <p:pic>
            <p:nvPicPr>
              <p:cNvPr id="164" name="Picture 141">
                <a:extLst>
                  <a:ext uri="{FF2B5EF4-FFF2-40B4-BE49-F238E27FC236}">
                    <a16:creationId xmlns:a16="http://schemas.microsoft.com/office/drawing/2014/main" id="{AE525194-FB58-473F-B610-74B113D2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9215" y="5693114"/>
                <a:ext cx="899277" cy="112410"/>
              </a:xfrm>
              <a:prstGeom prst="rect">
                <a:avLst/>
              </a:prstGeom>
            </p:spPr>
          </p:pic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E3AFF53-0C38-4056-802A-DA1877E5BD8C}"/>
                </a:ext>
              </a:extLst>
            </p:cNvPr>
            <p:cNvGrpSpPr/>
            <p:nvPr/>
          </p:nvGrpSpPr>
          <p:grpSpPr>
            <a:xfrm>
              <a:off x="4138055" y="1526817"/>
              <a:ext cx="1957945" cy="2123658"/>
              <a:chOff x="3407931" y="4071666"/>
              <a:chExt cx="1957945" cy="2123658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307563F-27AA-4337-8C3E-D7A820930580}"/>
                  </a:ext>
                </a:extLst>
              </p:cNvPr>
              <p:cNvSpPr txBox="1"/>
              <p:nvPr/>
            </p:nvSpPr>
            <p:spPr>
              <a:xfrm>
                <a:off x="3407931" y="4071666"/>
                <a:ext cx="195794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Relation Vectors: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RV-Obj1-Obj2: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RV-Obj2-Obj1: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Picture 141">
                <a:extLst>
                  <a:ext uri="{FF2B5EF4-FFF2-40B4-BE49-F238E27FC236}">
                    <a16:creationId xmlns:a16="http://schemas.microsoft.com/office/drawing/2014/main" id="{A0486AA0-99BA-CC48-8D60-58DD1756D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5112674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5" name="Picture 55">
                <a:extLst>
                  <a:ext uri="{FF2B5EF4-FFF2-40B4-BE49-F238E27FC236}">
                    <a16:creationId xmlns:a16="http://schemas.microsoft.com/office/drawing/2014/main" id="{638A7DAB-4B0B-4452-8F56-5111D315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6012667"/>
                <a:ext cx="872864" cy="109108"/>
              </a:xfrm>
              <a:prstGeom prst="rect">
                <a:avLst/>
              </a:prstGeom>
            </p:spPr>
          </p:pic>
        </p:grp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E89C4E8B-0990-46DA-9E2E-D90FB80FAB81}"/>
                </a:ext>
              </a:extLst>
            </p:cNvPr>
            <p:cNvCxnSpPr>
              <a:cxnSpLocks/>
              <a:stCxn id="160" idx="3"/>
              <a:endCxn id="163" idx="1"/>
            </p:cNvCxnSpPr>
            <p:nvPr/>
          </p:nvCxnSpPr>
          <p:spPr>
            <a:xfrm>
              <a:off x="3050046" y="2321017"/>
              <a:ext cx="1115535" cy="303013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D3DC6F89-AF9B-4FE4-8148-334FE2D43314}"/>
                </a:ext>
              </a:extLst>
            </p:cNvPr>
            <p:cNvCxnSpPr>
              <a:cxnSpLocks/>
              <a:stCxn id="164" idx="3"/>
              <a:endCxn id="165" idx="1"/>
            </p:cNvCxnSpPr>
            <p:nvPr/>
          </p:nvCxnSpPr>
          <p:spPr>
            <a:xfrm>
              <a:off x="3093443" y="3299684"/>
              <a:ext cx="1072138" cy="222688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33DF1599-F512-497F-9C74-08737B275DA3}"/>
                </a:ext>
              </a:extLst>
            </p:cNvPr>
            <p:cNvCxnSpPr>
              <a:cxnSpLocks/>
              <a:stCxn id="164" idx="3"/>
              <a:endCxn id="163" idx="1"/>
            </p:cNvCxnSpPr>
            <p:nvPr/>
          </p:nvCxnSpPr>
          <p:spPr>
            <a:xfrm flipV="1">
              <a:off x="3093443" y="2624030"/>
              <a:ext cx="1072138" cy="675654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1C16C94E-F7B3-41F3-9CB4-46634B3DB8BD}"/>
                </a:ext>
              </a:extLst>
            </p:cNvPr>
            <p:cNvCxnSpPr>
              <a:cxnSpLocks/>
              <a:stCxn id="160" idx="3"/>
              <a:endCxn id="165" idx="1"/>
            </p:cNvCxnSpPr>
            <p:nvPr/>
          </p:nvCxnSpPr>
          <p:spPr>
            <a:xfrm>
              <a:off x="3050046" y="2321017"/>
              <a:ext cx="1115535" cy="1201355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4B485B-920C-4A5E-8DDD-1A6B93003AAD}"/>
                </a:ext>
              </a:extLst>
            </p:cNvPr>
            <p:cNvSpPr txBox="1"/>
            <p:nvPr/>
          </p:nvSpPr>
          <p:spPr>
            <a:xfrm>
              <a:off x="17203" y="3467818"/>
              <a:ext cx="1675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Facts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64FECC-7C06-482A-A41A-5BAD3747DDBC}"/>
              </a:ext>
            </a:extLst>
          </p:cNvPr>
          <p:cNvGrpSpPr/>
          <p:nvPr/>
        </p:nvGrpSpPr>
        <p:grpSpPr>
          <a:xfrm>
            <a:off x="1769434" y="2634456"/>
            <a:ext cx="4590027" cy="1892897"/>
            <a:chOff x="1868255" y="3991908"/>
            <a:chExt cx="3839163" cy="1892897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B035746E-6CF8-4C7C-AA3D-23BDDE2332C8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641F7-7667-49DA-B4A3-235CAFB4A6C4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Behind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FD2B9530-1064-4316-B04D-441C15EFF544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46" y="5139063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D4638305-15FC-4202-ADD3-7240D0735FD6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59B79-F11F-4580-A436-4F57C13AFF96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167" name="Picture 141">
                <a:extLst>
                  <a:ext uri="{FF2B5EF4-FFF2-40B4-BE49-F238E27FC236}">
                    <a16:creationId xmlns:a16="http://schemas.microsoft.com/office/drawing/2014/main" id="{8DA4F768-3166-4CD5-B5B4-0A036BBBD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9" name="Picture 55">
                <a:extLst>
                  <a:ext uri="{FF2B5EF4-FFF2-40B4-BE49-F238E27FC236}">
                    <a16:creationId xmlns:a16="http://schemas.microsoft.com/office/drawing/2014/main" id="{C7C1A40F-EB32-4FE6-BEFA-152B6C334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D685CCC-29A4-4BD9-95BC-00F34667FB02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FAEDFB-F243-4C56-B6CF-2FD8EAD10E98}"/>
              </a:ext>
            </a:extLst>
          </p:cNvPr>
          <p:cNvGrpSpPr/>
          <p:nvPr/>
        </p:nvGrpSpPr>
        <p:grpSpPr>
          <a:xfrm>
            <a:off x="8684118" y="523267"/>
            <a:ext cx="2058334" cy="5353657"/>
            <a:chOff x="8324238" y="2902274"/>
            <a:chExt cx="2436208" cy="2947987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D89E95-B7BE-4493-B9AC-0832ADA660BA}"/>
                </a:ext>
              </a:extLst>
            </p:cNvPr>
            <p:cNvSpPr/>
            <p:nvPr/>
          </p:nvSpPr>
          <p:spPr>
            <a:xfrm>
              <a:off x="8324238" y="2902274"/>
              <a:ext cx="2436208" cy="2843181"/>
            </a:xfrm>
            <a:prstGeom prst="rect">
              <a:avLst/>
            </a:prstGeom>
            <a:solidFill>
              <a:srgbClr val="00B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DF59665-DA03-459D-AB61-08EC866F7F37}"/>
                </a:ext>
              </a:extLst>
            </p:cNvPr>
            <p:cNvGrpSpPr/>
            <p:nvPr/>
          </p:nvGrpSpPr>
          <p:grpSpPr>
            <a:xfrm>
              <a:off x="8399728" y="4788109"/>
              <a:ext cx="968239" cy="187573"/>
              <a:chOff x="9898998" y="4335302"/>
              <a:chExt cx="968239" cy="187573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29440C2-E444-4FC0-8C22-9AFAD86DAE15}"/>
                  </a:ext>
                </a:extLst>
              </p:cNvPr>
              <p:cNvSpPr txBox="1"/>
              <p:nvPr/>
            </p:nvSpPr>
            <p:spPr>
              <a:xfrm>
                <a:off x="9898998" y="4335302"/>
                <a:ext cx="968239" cy="1398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MaxConf.</a:t>
                </a:r>
              </a:p>
            </p:txBody>
          </p:sp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0AADB81E-9F0C-4964-A144-741CD9BFC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524" y="4522875"/>
                <a:ext cx="599409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9155911" y="3738656"/>
              <a:ext cx="1240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01: Go Right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21248703-B7B7-453C-B5A8-99A69FA368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498" y="3867134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F43D424-4BD1-489E-8C14-7104A89A7034}"/>
                </a:ext>
              </a:extLst>
            </p:cNvPr>
            <p:cNvSpPr txBox="1"/>
            <p:nvPr/>
          </p:nvSpPr>
          <p:spPr>
            <a:xfrm>
              <a:off x="8451189" y="5450151"/>
              <a:ext cx="1965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Decision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0E97847-0EE4-4850-B6FB-22C1D201BE11}"/>
                </a:ext>
              </a:extLst>
            </p:cNvPr>
            <p:cNvSpPr txBox="1"/>
            <p:nvPr/>
          </p:nvSpPr>
          <p:spPr>
            <a:xfrm>
              <a:off x="9201744" y="4829115"/>
              <a:ext cx="1240806" cy="2542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02: Go Down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AEC21AF-3829-4F3A-A766-A6BE95CA0C1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609" y="4971341"/>
              <a:ext cx="296060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81DE380-DBEC-4D5F-9272-E5E253938EF3}"/>
              </a:ext>
            </a:extLst>
          </p:cNvPr>
          <p:cNvSpPr txBox="1"/>
          <p:nvPr/>
        </p:nvSpPr>
        <p:spPr>
          <a:xfrm>
            <a:off x="6291720" y="6491145"/>
            <a:ext cx="599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tasks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only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required for updating.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A76E90-DF93-477D-A35D-413F29DBB45B}"/>
              </a:ext>
            </a:extLst>
          </p:cNvPr>
          <p:cNvGrpSpPr/>
          <p:nvPr/>
        </p:nvGrpSpPr>
        <p:grpSpPr>
          <a:xfrm>
            <a:off x="82088" y="2645680"/>
            <a:ext cx="1465549" cy="1892896"/>
            <a:chOff x="35387" y="2751850"/>
            <a:chExt cx="1465549" cy="1892896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F4F4CFF9-B01B-4C77-85A7-833A8F8680A2}"/>
                </a:ext>
              </a:extLst>
            </p:cNvPr>
            <p:cNvSpPr txBox="1"/>
            <p:nvPr/>
          </p:nvSpPr>
          <p:spPr>
            <a:xfrm>
              <a:off x="36368" y="3043365"/>
              <a:ext cx="1315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Mission given by Human: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Obj1 behind another bigger Obj.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8DBB0F5-B374-40F1-8971-FDCFB43B4B18}"/>
                </a:ext>
              </a:extLst>
            </p:cNvPr>
            <p:cNvSpPr/>
            <p:nvPr/>
          </p:nvSpPr>
          <p:spPr>
            <a:xfrm>
              <a:off x="36368" y="2751850"/>
              <a:ext cx="1464568" cy="18928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EBAA8D8-ACF3-4F41-847F-EB79F91DACB8}"/>
                </a:ext>
              </a:extLst>
            </p:cNvPr>
            <p:cNvSpPr txBox="1"/>
            <p:nvPr/>
          </p:nvSpPr>
          <p:spPr>
            <a:xfrm>
              <a:off x="35387" y="4186887"/>
              <a:ext cx="963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1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BDBF2E6-1A19-4D6A-9B7F-094F82996E49}"/>
              </a:ext>
            </a:extLst>
          </p:cNvPr>
          <p:cNvGrpSpPr/>
          <p:nvPr/>
        </p:nvGrpSpPr>
        <p:grpSpPr>
          <a:xfrm>
            <a:off x="1753552" y="4655721"/>
            <a:ext cx="4590027" cy="1892897"/>
            <a:chOff x="1868255" y="3991908"/>
            <a:chExt cx="3839163" cy="1892897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FB33DC0-E525-4F28-9CFA-2290FEC91931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FED7CFE-B4EA-4484-9F4B-6C08D3FDB6B8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InFrontOf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AE5F059-A7AC-418B-997F-0FC884CF91E7}"/>
                </a:ext>
              </a:extLst>
            </p:cNvPr>
            <p:cNvCxnSpPr>
              <a:cxnSpLocks/>
            </p:cNvCxnSpPr>
            <p:nvPr/>
          </p:nvCxnSpPr>
          <p:spPr>
            <a:xfrm>
              <a:off x="3228057" y="4870654"/>
              <a:ext cx="434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E68D0AC-61F8-4150-ACB1-DC3C9FF3E28D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56DA3919-165A-4502-894B-4F73C75BDCFD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New_RV_T2_Obj1-Obj2: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New_RV_T2_Obj2-Obj1: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89" name="Picture 141">
                <a:extLst>
                  <a:ext uri="{FF2B5EF4-FFF2-40B4-BE49-F238E27FC236}">
                    <a16:creationId xmlns:a16="http://schemas.microsoft.com/office/drawing/2014/main" id="{C67AF087-E221-4A08-B116-98CD8C769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3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90" name="Picture 55">
                <a:extLst>
                  <a:ext uri="{FF2B5EF4-FFF2-40B4-BE49-F238E27FC236}">
                    <a16:creationId xmlns:a16="http://schemas.microsoft.com/office/drawing/2014/main" id="{CBDC3BCF-E285-4615-9AB3-479E2B094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03FFE346-ABE1-4B76-B114-77E54F01D077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2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D47D2C17-572B-4FA9-8943-0EEAE10981CA}"/>
              </a:ext>
            </a:extLst>
          </p:cNvPr>
          <p:cNvSpPr txBox="1"/>
          <p:nvPr/>
        </p:nvSpPr>
        <p:spPr>
          <a:xfrm>
            <a:off x="90034" y="4947236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in front of another bigger Obj.</a:t>
            </a:r>
          </a:p>
          <a:p>
            <a:endParaRPr lang="de-DE" sz="1200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EA644B6-17D7-4D5D-AFD1-5A37D9813052}"/>
              </a:ext>
            </a:extLst>
          </p:cNvPr>
          <p:cNvSpPr txBox="1"/>
          <p:nvPr/>
        </p:nvSpPr>
        <p:spPr>
          <a:xfrm>
            <a:off x="89053" y="6090758"/>
            <a:ext cx="96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</a:t>
            </a: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886BD71-2B80-4273-8C46-4B26F27730A6}"/>
              </a:ext>
            </a:extLst>
          </p:cNvPr>
          <p:cNvCxnSpPr>
            <a:cxnSpLocks/>
          </p:cNvCxnSpPr>
          <p:nvPr/>
        </p:nvCxnSpPr>
        <p:spPr>
          <a:xfrm>
            <a:off x="1284532" y="54483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DD2DED-5862-4DDB-848D-A622C1654FA9}"/>
              </a:ext>
            </a:extLst>
          </p:cNvPr>
          <p:cNvGrpSpPr/>
          <p:nvPr/>
        </p:nvGrpSpPr>
        <p:grpSpPr>
          <a:xfrm>
            <a:off x="6496122" y="523267"/>
            <a:ext cx="2105775" cy="5159391"/>
            <a:chOff x="6455142" y="878708"/>
            <a:chExt cx="2105775" cy="515939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2499F11-C68E-4ECA-92F2-07814E273CAB}"/>
                </a:ext>
              </a:extLst>
            </p:cNvPr>
            <p:cNvSpPr/>
            <p:nvPr/>
          </p:nvSpPr>
          <p:spPr>
            <a:xfrm>
              <a:off x="6455142" y="878708"/>
              <a:ext cx="2105775" cy="5159391"/>
            </a:xfrm>
            <a:prstGeom prst="rect">
              <a:avLst/>
            </a:prstGeom>
            <a:solidFill>
              <a:srgbClr val="92D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6624090" y="1402168"/>
              <a:ext cx="17039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Domain: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A24AEFC-4B7E-4108-921C-42F93D29714D}"/>
                </a:ext>
              </a:extLst>
            </p:cNvPr>
            <p:cNvSpPr txBox="1"/>
            <p:nvPr/>
          </p:nvSpPr>
          <p:spPr>
            <a:xfrm>
              <a:off x="6949906" y="5534467"/>
              <a:ext cx="157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Reasoning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B29377F-BF4F-465A-A859-9AA050A2614C}"/>
                </a:ext>
              </a:extLst>
            </p:cNvPr>
            <p:cNvSpPr txBox="1"/>
            <p:nvPr/>
          </p:nvSpPr>
          <p:spPr>
            <a:xfrm>
              <a:off x="6614994" y="3707395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Action01_T2 = Model(RV-Obj1-Obj2,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New_RV_T2_Obj1-Obj2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C80EDA1-44E1-4144-B5A2-38A9B576F5A0}"/>
                </a:ext>
              </a:extLst>
            </p:cNvPr>
            <p:cNvSpPr txBox="1"/>
            <p:nvPr/>
          </p:nvSpPr>
          <p:spPr>
            <a:xfrm>
              <a:off x="6614994" y="4523539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Action02_T2 = Model(RV-Obj2-Obj1,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New_RV_T2_Obj2-Obj1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A2EC202-5FC8-40F4-B72A-3135E22C9046}"/>
                </a:ext>
              </a:extLst>
            </p:cNvPr>
            <p:cNvSpPr txBox="1"/>
            <p:nvPr/>
          </p:nvSpPr>
          <p:spPr>
            <a:xfrm>
              <a:off x="6613939" y="2743603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4CF04D1-58FD-4D82-8ACB-CF867CC5E1F7}"/>
              </a:ext>
            </a:extLst>
          </p:cNvPr>
          <p:cNvCxnSpPr>
            <a:cxnSpLocks/>
            <a:stCxn id="89" idx="3"/>
            <a:endCxn id="96" idx="1"/>
          </p:cNvCxnSpPr>
          <p:nvPr/>
        </p:nvCxnSpPr>
        <p:spPr>
          <a:xfrm flipV="1">
            <a:off x="5428912" y="3767453"/>
            <a:ext cx="1227062" cy="1850326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357248D-D00F-4730-96DD-00A198BE4627}"/>
              </a:ext>
            </a:extLst>
          </p:cNvPr>
          <p:cNvCxnSpPr>
            <a:cxnSpLocks/>
            <a:stCxn id="90" idx="3"/>
            <a:endCxn id="97" idx="1"/>
          </p:cNvCxnSpPr>
          <p:nvPr/>
        </p:nvCxnSpPr>
        <p:spPr>
          <a:xfrm flipV="1">
            <a:off x="5356530" y="4583597"/>
            <a:ext cx="1299444" cy="1775513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BACCF92-54FD-4B06-91DB-FB1358085610}"/>
              </a:ext>
            </a:extLst>
          </p:cNvPr>
          <p:cNvCxnSpPr>
            <a:cxnSpLocks/>
            <a:stCxn id="163" idx="3"/>
            <a:endCxn id="96" idx="1"/>
          </p:cNvCxnSpPr>
          <p:nvPr/>
        </p:nvCxnSpPr>
        <p:spPr>
          <a:xfrm>
            <a:off x="5125555" y="1264178"/>
            <a:ext cx="1530419" cy="2503275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4F74FF9-1326-4F5B-A42E-E70FB41E4CB2}"/>
              </a:ext>
            </a:extLst>
          </p:cNvPr>
          <p:cNvCxnSpPr>
            <a:cxnSpLocks/>
            <a:stCxn id="165" idx="3"/>
            <a:endCxn id="97" idx="1"/>
          </p:cNvCxnSpPr>
          <p:nvPr/>
        </p:nvCxnSpPr>
        <p:spPr>
          <a:xfrm>
            <a:off x="5099142" y="2162520"/>
            <a:ext cx="1556832" cy="2421077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7" name="矩形 126">
            <a:extLst>
              <a:ext uri="{FF2B5EF4-FFF2-40B4-BE49-F238E27FC236}">
                <a16:creationId xmlns:a16="http://schemas.microsoft.com/office/drawing/2014/main" id="{13C31999-5FF2-4AD8-B88B-36F4C75A8BFF}"/>
              </a:ext>
            </a:extLst>
          </p:cNvPr>
          <p:cNvSpPr/>
          <p:nvPr/>
        </p:nvSpPr>
        <p:spPr>
          <a:xfrm>
            <a:off x="6619671" y="1441065"/>
            <a:ext cx="1840803" cy="1810550"/>
          </a:xfrm>
          <a:prstGeom prst="rect">
            <a:avLst/>
          </a:prstGeom>
          <a:noFill/>
          <a:ln w="28575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63708CCA-9E7B-4DA1-8F78-ADC117A7EE1E}"/>
              </a:ext>
            </a:extLst>
          </p:cNvPr>
          <p:cNvSpPr/>
          <p:nvPr/>
        </p:nvSpPr>
        <p:spPr>
          <a:xfrm>
            <a:off x="6619671" y="3319289"/>
            <a:ext cx="1840803" cy="1810550"/>
          </a:xfrm>
          <a:prstGeom prst="rect">
            <a:avLst/>
          </a:prstGeom>
          <a:noFill/>
          <a:ln w="28575">
            <a:solidFill>
              <a:schemeClr val="tx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7D892E4-CC54-4C3B-97E3-6F9E8B4979F2}"/>
              </a:ext>
            </a:extLst>
          </p:cNvPr>
          <p:cNvSpPr txBox="1"/>
          <p:nvPr/>
        </p:nvSpPr>
        <p:spPr>
          <a:xfrm>
            <a:off x="8711827" y="1956852"/>
            <a:ext cx="818058" cy="46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MaxConf.</a:t>
            </a: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7D493468-EEA4-4254-83FE-9A232AD06623}"/>
              </a:ext>
            </a:extLst>
          </p:cNvPr>
          <p:cNvCxnSpPr>
            <a:cxnSpLocks/>
          </p:cNvCxnSpPr>
          <p:nvPr/>
        </p:nvCxnSpPr>
        <p:spPr>
          <a:xfrm>
            <a:off x="8816193" y="2297492"/>
            <a:ext cx="506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文本框 137">
            <a:extLst>
              <a:ext uri="{FF2B5EF4-FFF2-40B4-BE49-F238E27FC236}">
                <a16:creationId xmlns:a16="http://schemas.microsoft.com/office/drawing/2014/main" id="{6594860A-BA86-4F91-BFCC-FAF79F8B44AA}"/>
              </a:ext>
            </a:extLst>
          </p:cNvPr>
          <p:cNvSpPr txBox="1"/>
          <p:nvPr/>
        </p:nvSpPr>
        <p:spPr>
          <a:xfrm>
            <a:off x="7020913" y="3094543"/>
            <a:ext cx="157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Exclusive</a:t>
            </a:r>
          </a:p>
        </p:txBody>
      </p:sp>
    </p:spTree>
    <p:extLst>
      <p:ext uri="{BB962C8B-B14F-4D97-AF65-F5344CB8AC3E}">
        <p14:creationId xmlns:p14="http://schemas.microsoft.com/office/powerpoint/2010/main" val="479367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44564120-F8A5-4E7F-872F-25425BDACECF}"/>
              </a:ext>
            </a:extLst>
          </p:cNvPr>
          <p:cNvSpPr/>
          <p:nvPr/>
        </p:nvSpPr>
        <p:spPr>
          <a:xfrm>
            <a:off x="90034" y="4655721"/>
            <a:ext cx="1464568" cy="1892896"/>
          </a:xfrm>
          <a:prstGeom prst="rect">
            <a:avLst/>
          </a:prstGeom>
          <a:solidFill>
            <a:srgbClr val="FF0000">
              <a:alpha val="21176"/>
            </a:srgbClr>
          </a:solidFill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110" idx="1"/>
          </p:cNvCxnSpPr>
          <p:nvPr/>
        </p:nvCxnSpPr>
        <p:spPr>
          <a:xfrm flipV="1">
            <a:off x="5444794" y="1646892"/>
            <a:ext cx="1220276" cy="1949622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  <a:stCxn id="169" idx="3"/>
            <a:endCxn id="98" idx="1"/>
          </p:cNvCxnSpPr>
          <p:nvPr/>
        </p:nvCxnSpPr>
        <p:spPr>
          <a:xfrm flipV="1">
            <a:off x="5372412" y="2803661"/>
            <a:ext cx="1282507" cy="1534184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110" idx="1"/>
          </p:cNvCxnSpPr>
          <p:nvPr/>
        </p:nvCxnSpPr>
        <p:spPr>
          <a:xfrm>
            <a:off x="5125555" y="1264178"/>
            <a:ext cx="1539515" cy="382714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  <a:stCxn id="165" idx="3"/>
            <a:endCxn id="98" idx="1"/>
          </p:cNvCxnSpPr>
          <p:nvPr/>
        </p:nvCxnSpPr>
        <p:spPr>
          <a:xfrm>
            <a:off x="5099142" y="2162520"/>
            <a:ext cx="1555777" cy="641141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84533" y="34290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89A735-0A13-4E1E-BA3A-DA4C0DB8D8CA}"/>
              </a:ext>
            </a:extLst>
          </p:cNvPr>
          <p:cNvGrpSpPr/>
          <p:nvPr/>
        </p:nvGrpSpPr>
        <p:grpSpPr>
          <a:xfrm>
            <a:off x="60697" y="97473"/>
            <a:ext cx="6259950" cy="2490534"/>
            <a:chOff x="0" y="1457325"/>
            <a:chExt cx="6259950" cy="2490534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E7166D0-6B89-4B1D-8D0C-2346BDD70AE0}"/>
                </a:ext>
              </a:extLst>
            </p:cNvPr>
            <p:cNvSpPr/>
            <p:nvPr/>
          </p:nvSpPr>
          <p:spPr>
            <a:xfrm>
              <a:off x="0" y="1457325"/>
              <a:ext cx="6259950" cy="2490534"/>
            </a:xfrm>
            <a:prstGeom prst="rect">
              <a:avLst/>
            </a:prstGeom>
            <a:solidFill>
              <a:srgbClr val="0070C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8F3C148F-D16E-4BA9-8F68-D537FC826BFD}"/>
                </a:ext>
              </a:extLst>
            </p:cNvPr>
            <p:cNvGrpSpPr/>
            <p:nvPr/>
          </p:nvGrpSpPr>
          <p:grpSpPr>
            <a:xfrm>
              <a:off x="28356" y="1883119"/>
              <a:ext cx="1954635" cy="1329411"/>
              <a:chOff x="-19886" y="4118055"/>
              <a:chExt cx="1954635" cy="1329411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FBE3D4-4BFD-41E7-BF50-E0165F7B2409}"/>
                  </a:ext>
                </a:extLst>
              </p:cNvPr>
              <p:cNvSpPr txBox="1"/>
              <p:nvPr/>
            </p:nvSpPr>
            <p:spPr>
              <a:xfrm>
                <a:off x="-19886" y="5139689"/>
                <a:ext cx="1954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Initial Scene</a:t>
                </a: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6F45810-F6F5-4909-945A-3CBA940329C4}"/>
                  </a:ext>
                </a:extLst>
              </p:cNvPr>
              <p:cNvGrpSpPr/>
              <p:nvPr/>
            </p:nvGrpSpPr>
            <p:grpSpPr>
              <a:xfrm>
                <a:off x="84820" y="4118055"/>
                <a:ext cx="1001004" cy="997803"/>
                <a:chOff x="494949" y="2488069"/>
                <a:chExt cx="1384185" cy="1367406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A2478F0-8F2C-42BA-B497-52E991318FF1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93FC79C-3A94-450A-8979-A365C4B7A387}"/>
                    </a:ext>
                  </a:extLst>
                </p:cNvPr>
                <p:cNvSpPr/>
                <p:nvPr/>
              </p:nvSpPr>
              <p:spPr>
                <a:xfrm>
                  <a:off x="623024" y="2669848"/>
                  <a:ext cx="343949" cy="32926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3D1D96C9-CBBD-4B28-BA4B-BD75B3925396}"/>
                    </a:ext>
                  </a:extLst>
                </p:cNvPr>
                <p:cNvSpPr/>
                <p:nvPr/>
              </p:nvSpPr>
              <p:spPr>
                <a:xfrm>
                  <a:off x="1123272" y="2980246"/>
                  <a:ext cx="690510" cy="6463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0AB51DDC-B6D9-4805-8376-1700885DDD66}"/>
                </a:ext>
              </a:extLst>
            </p:cNvPr>
            <p:cNvGrpSpPr/>
            <p:nvPr/>
          </p:nvGrpSpPr>
          <p:grpSpPr>
            <a:xfrm>
              <a:off x="1363832" y="2265867"/>
              <a:ext cx="618048" cy="321048"/>
              <a:chOff x="1093769" y="4425888"/>
              <a:chExt cx="618048" cy="32104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4FF3C68-3C20-4671-90AA-A12F745DE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419" y="4746936"/>
                <a:ext cx="605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FF7EC3-51B7-410A-B314-E71A713CB1EB}"/>
                  </a:ext>
                </a:extLst>
              </p:cNvPr>
              <p:cNvSpPr txBox="1"/>
              <p:nvPr/>
            </p:nvSpPr>
            <p:spPr>
              <a:xfrm>
                <a:off x="1093769" y="4425888"/>
                <a:ext cx="6180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CNNs</a:t>
                </a: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45420950-970A-498F-A2B8-ED7B057A374F}"/>
                </a:ext>
              </a:extLst>
            </p:cNvPr>
            <p:cNvGrpSpPr/>
            <p:nvPr/>
          </p:nvGrpSpPr>
          <p:grpSpPr>
            <a:xfrm>
              <a:off x="2139827" y="1584558"/>
              <a:ext cx="1354453" cy="1771331"/>
              <a:chOff x="1694876" y="4034193"/>
              <a:chExt cx="1354453" cy="1771331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3B0C7DD-D244-4BA4-A382-16828D76B7FA}"/>
                  </a:ext>
                </a:extLst>
              </p:cNvPr>
              <p:cNvSpPr txBox="1"/>
              <p:nvPr/>
            </p:nvSpPr>
            <p:spPr>
              <a:xfrm>
                <a:off x="1694876" y="4034193"/>
                <a:ext cx="13544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Obj1: 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(Red, Square, Size, x, y, z)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(Yellow, Circle, Size, x, y, z)</a:t>
                </a:r>
              </a:p>
            </p:txBody>
          </p:sp>
          <p:pic>
            <p:nvPicPr>
              <p:cNvPr id="160" name="Picture 55">
                <a:extLst>
                  <a:ext uri="{FF2B5EF4-FFF2-40B4-BE49-F238E27FC236}">
                    <a16:creationId xmlns:a16="http://schemas.microsoft.com/office/drawing/2014/main" id="{400ABA4A-8DA6-994D-80F9-50B4B09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32231" y="4716098"/>
                <a:ext cx="872864" cy="109108"/>
              </a:xfrm>
              <a:prstGeom prst="rect">
                <a:avLst/>
              </a:prstGeom>
            </p:spPr>
          </p:pic>
          <p:pic>
            <p:nvPicPr>
              <p:cNvPr id="164" name="Picture 141">
                <a:extLst>
                  <a:ext uri="{FF2B5EF4-FFF2-40B4-BE49-F238E27FC236}">
                    <a16:creationId xmlns:a16="http://schemas.microsoft.com/office/drawing/2014/main" id="{AE525194-FB58-473F-B610-74B113D2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9215" y="5693114"/>
                <a:ext cx="899277" cy="112410"/>
              </a:xfrm>
              <a:prstGeom prst="rect">
                <a:avLst/>
              </a:prstGeom>
            </p:spPr>
          </p:pic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E3AFF53-0C38-4056-802A-DA1877E5BD8C}"/>
                </a:ext>
              </a:extLst>
            </p:cNvPr>
            <p:cNvGrpSpPr/>
            <p:nvPr/>
          </p:nvGrpSpPr>
          <p:grpSpPr>
            <a:xfrm>
              <a:off x="4138055" y="1526817"/>
              <a:ext cx="1957945" cy="2123658"/>
              <a:chOff x="3407931" y="4071666"/>
              <a:chExt cx="1957945" cy="2123658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307563F-27AA-4337-8C3E-D7A820930580}"/>
                  </a:ext>
                </a:extLst>
              </p:cNvPr>
              <p:cNvSpPr txBox="1"/>
              <p:nvPr/>
            </p:nvSpPr>
            <p:spPr>
              <a:xfrm>
                <a:off x="3407931" y="4071666"/>
                <a:ext cx="195794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Relation Vectors: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RV-Obj1-Obj2: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RV-Obj2-Obj1: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Picture 141">
                <a:extLst>
                  <a:ext uri="{FF2B5EF4-FFF2-40B4-BE49-F238E27FC236}">
                    <a16:creationId xmlns:a16="http://schemas.microsoft.com/office/drawing/2014/main" id="{A0486AA0-99BA-CC48-8D60-58DD1756D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5112674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5" name="Picture 55">
                <a:extLst>
                  <a:ext uri="{FF2B5EF4-FFF2-40B4-BE49-F238E27FC236}">
                    <a16:creationId xmlns:a16="http://schemas.microsoft.com/office/drawing/2014/main" id="{638A7DAB-4B0B-4452-8F56-5111D315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6012667"/>
                <a:ext cx="872864" cy="109108"/>
              </a:xfrm>
              <a:prstGeom prst="rect">
                <a:avLst/>
              </a:prstGeom>
            </p:spPr>
          </p:pic>
        </p:grp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E89C4E8B-0990-46DA-9E2E-D90FB80FAB81}"/>
                </a:ext>
              </a:extLst>
            </p:cNvPr>
            <p:cNvCxnSpPr>
              <a:cxnSpLocks/>
              <a:stCxn id="160" idx="3"/>
              <a:endCxn id="163" idx="1"/>
            </p:cNvCxnSpPr>
            <p:nvPr/>
          </p:nvCxnSpPr>
          <p:spPr>
            <a:xfrm>
              <a:off x="3050046" y="2321017"/>
              <a:ext cx="1115535" cy="303013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D3DC6F89-AF9B-4FE4-8148-334FE2D43314}"/>
                </a:ext>
              </a:extLst>
            </p:cNvPr>
            <p:cNvCxnSpPr>
              <a:cxnSpLocks/>
              <a:stCxn id="164" idx="3"/>
              <a:endCxn id="165" idx="1"/>
            </p:cNvCxnSpPr>
            <p:nvPr/>
          </p:nvCxnSpPr>
          <p:spPr>
            <a:xfrm>
              <a:off x="3093443" y="3299684"/>
              <a:ext cx="1072138" cy="222688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33DF1599-F512-497F-9C74-08737B275DA3}"/>
                </a:ext>
              </a:extLst>
            </p:cNvPr>
            <p:cNvCxnSpPr>
              <a:cxnSpLocks/>
              <a:stCxn id="164" idx="3"/>
              <a:endCxn id="163" idx="1"/>
            </p:cNvCxnSpPr>
            <p:nvPr/>
          </p:nvCxnSpPr>
          <p:spPr>
            <a:xfrm flipV="1">
              <a:off x="3093443" y="2624030"/>
              <a:ext cx="1072138" cy="675654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1C16C94E-F7B3-41F3-9CB4-46634B3DB8BD}"/>
                </a:ext>
              </a:extLst>
            </p:cNvPr>
            <p:cNvCxnSpPr>
              <a:cxnSpLocks/>
              <a:stCxn id="160" idx="3"/>
              <a:endCxn id="165" idx="1"/>
            </p:cNvCxnSpPr>
            <p:nvPr/>
          </p:nvCxnSpPr>
          <p:spPr>
            <a:xfrm>
              <a:off x="3050046" y="2321017"/>
              <a:ext cx="1115535" cy="1201355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4B485B-920C-4A5E-8DDD-1A6B93003AAD}"/>
                </a:ext>
              </a:extLst>
            </p:cNvPr>
            <p:cNvSpPr txBox="1"/>
            <p:nvPr/>
          </p:nvSpPr>
          <p:spPr>
            <a:xfrm>
              <a:off x="17203" y="3467818"/>
              <a:ext cx="1675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Facts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64FECC-7C06-482A-A41A-5BAD3747DDBC}"/>
              </a:ext>
            </a:extLst>
          </p:cNvPr>
          <p:cNvGrpSpPr/>
          <p:nvPr/>
        </p:nvGrpSpPr>
        <p:grpSpPr>
          <a:xfrm>
            <a:off x="1769434" y="2634456"/>
            <a:ext cx="4590027" cy="1892897"/>
            <a:chOff x="1868255" y="3991908"/>
            <a:chExt cx="3839163" cy="1892897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B035746E-6CF8-4C7C-AA3D-23BDDE2332C8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641F7-7667-49DA-B4A3-235CAFB4A6C4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Behind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FD2B9530-1064-4316-B04D-441C15EFF544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46" y="5139063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D4638305-15FC-4202-ADD3-7240D0735FD6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59B79-F11F-4580-A436-4F57C13AFF96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New_RV_T1_Obj1-Obj2: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New_RV_T1_Obj2-Obj1: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167" name="Picture 141">
                <a:extLst>
                  <a:ext uri="{FF2B5EF4-FFF2-40B4-BE49-F238E27FC236}">
                    <a16:creationId xmlns:a16="http://schemas.microsoft.com/office/drawing/2014/main" id="{8DA4F768-3166-4CD5-B5B4-0A036BBBD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9" name="Picture 55">
                <a:extLst>
                  <a:ext uri="{FF2B5EF4-FFF2-40B4-BE49-F238E27FC236}">
                    <a16:creationId xmlns:a16="http://schemas.microsoft.com/office/drawing/2014/main" id="{C7C1A40F-EB32-4FE6-BEFA-152B6C334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D685CCC-29A4-4BD9-95BC-00F34667FB02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FAEDFB-F243-4C56-B6CF-2FD8EAD10E98}"/>
              </a:ext>
            </a:extLst>
          </p:cNvPr>
          <p:cNvGrpSpPr/>
          <p:nvPr/>
        </p:nvGrpSpPr>
        <p:grpSpPr>
          <a:xfrm>
            <a:off x="8684118" y="523267"/>
            <a:ext cx="2058334" cy="5353657"/>
            <a:chOff x="8324238" y="2902274"/>
            <a:chExt cx="2436208" cy="2947987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D89E95-B7BE-4493-B9AC-0832ADA660BA}"/>
                </a:ext>
              </a:extLst>
            </p:cNvPr>
            <p:cNvSpPr/>
            <p:nvPr/>
          </p:nvSpPr>
          <p:spPr>
            <a:xfrm>
              <a:off x="8324238" y="2902274"/>
              <a:ext cx="2436208" cy="2843181"/>
            </a:xfrm>
            <a:prstGeom prst="rect">
              <a:avLst/>
            </a:prstGeom>
            <a:solidFill>
              <a:srgbClr val="00B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DF59665-DA03-459D-AB61-08EC866F7F37}"/>
                </a:ext>
              </a:extLst>
            </p:cNvPr>
            <p:cNvGrpSpPr/>
            <p:nvPr/>
          </p:nvGrpSpPr>
          <p:grpSpPr>
            <a:xfrm>
              <a:off x="8399728" y="4788109"/>
              <a:ext cx="968239" cy="253916"/>
              <a:chOff x="9898998" y="4335302"/>
              <a:chExt cx="968239" cy="253916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29440C2-E444-4FC0-8C22-9AFAD86DAE15}"/>
                  </a:ext>
                </a:extLst>
              </p:cNvPr>
              <p:cNvSpPr txBox="1"/>
              <p:nvPr/>
            </p:nvSpPr>
            <p:spPr>
              <a:xfrm>
                <a:off x="9898998" y="4335302"/>
                <a:ext cx="9682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MaxConf.</a:t>
                </a:r>
              </a:p>
            </p:txBody>
          </p:sp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0AADB81E-9F0C-4964-A144-741CD9BFC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524" y="4522875"/>
                <a:ext cx="5994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9155911" y="3738656"/>
              <a:ext cx="1240806" cy="254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01: Go Right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21248703-B7B7-453C-B5A8-99A69FA368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498" y="3867134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F43D424-4BD1-489E-8C14-7104A89A7034}"/>
                </a:ext>
              </a:extLst>
            </p:cNvPr>
            <p:cNvSpPr txBox="1"/>
            <p:nvPr/>
          </p:nvSpPr>
          <p:spPr>
            <a:xfrm>
              <a:off x="8451189" y="5450151"/>
              <a:ext cx="1965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Decision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0E97847-0EE4-4850-B6FB-22C1D201BE11}"/>
                </a:ext>
              </a:extLst>
            </p:cNvPr>
            <p:cNvSpPr txBox="1"/>
            <p:nvPr/>
          </p:nvSpPr>
          <p:spPr>
            <a:xfrm>
              <a:off x="9201744" y="4829115"/>
              <a:ext cx="1240806" cy="32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02: Go Down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AEC21AF-3829-4F3A-A766-A6BE95CA0C1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609" y="4971341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81DE380-DBEC-4D5F-9272-E5E253938EF3}"/>
              </a:ext>
            </a:extLst>
          </p:cNvPr>
          <p:cNvSpPr txBox="1"/>
          <p:nvPr/>
        </p:nvSpPr>
        <p:spPr>
          <a:xfrm>
            <a:off x="6291720" y="6491145"/>
            <a:ext cx="599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tasks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only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required for updating.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A76E90-DF93-477D-A35D-413F29DBB45B}"/>
              </a:ext>
            </a:extLst>
          </p:cNvPr>
          <p:cNvGrpSpPr/>
          <p:nvPr/>
        </p:nvGrpSpPr>
        <p:grpSpPr>
          <a:xfrm>
            <a:off x="82088" y="2645680"/>
            <a:ext cx="1465549" cy="1892896"/>
            <a:chOff x="35387" y="2751850"/>
            <a:chExt cx="1465549" cy="1892896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F4F4CFF9-B01B-4C77-85A7-833A8F8680A2}"/>
                </a:ext>
              </a:extLst>
            </p:cNvPr>
            <p:cNvSpPr txBox="1"/>
            <p:nvPr/>
          </p:nvSpPr>
          <p:spPr>
            <a:xfrm>
              <a:off x="36368" y="3043365"/>
              <a:ext cx="1315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Mission given by Human: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Obj1 behind another bigger Obj.</a:t>
              </a:r>
            </a:p>
            <a:p>
              <a:endPara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8DBB0F5-B374-40F1-8971-FDCFB43B4B18}"/>
                </a:ext>
              </a:extLst>
            </p:cNvPr>
            <p:cNvSpPr/>
            <p:nvPr/>
          </p:nvSpPr>
          <p:spPr>
            <a:xfrm>
              <a:off x="36368" y="2751850"/>
              <a:ext cx="1464568" cy="18928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EBAA8D8-ACF3-4F41-847F-EB79F91DACB8}"/>
                </a:ext>
              </a:extLst>
            </p:cNvPr>
            <p:cNvSpPr txBox="1"/>
            <p:nvPr/>
          </p:nvSpPr>
          <p:spPr>
            <a:xfrm>
              <a:off x="35387" y="4186887"/>
              <a:ext cx="963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1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BDBF2E6-1A19-4D6A-9B7F-094F82996E49}"/>
              </a:ext>
            </a:extLst>
          </p:cNvPr>
          <p:cNvGrpSpPr/>
          <p:nvPr/>
        </p:nvGrpSpPr>
        <p:grpSpPr>
          <a:xfrm>
            <a:off x="1753552" y="4655721"/>
            <a:ext cx="4590027" cy="1892897"/>
            <a:chOff x="1868255" y="3991908"/>
            <a:chExt cx="3839163" cy="1892897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FB33DC0-E525-4F28-9CFA-2290FEC91931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FED7CFE-B4EA-4484-9F4B-6C08D3FDB6B8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InFrontOf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AE5F059-A7AC-418B-997F-0FC884CF91E7}"/>
                </a:ext>
              </a:extLst>
            </p:cNvPr>
            <p:cNvCxnSpPr>
              <a:cxnSpLocks/>
            </p:cNvCxnSpPr>
            <p:nvPr/>
          </p:nvCxnSpPr>
          <p:spPr>
            <a:xfrm>
              <a:off x="3228057" y="4870654"/>
              <a:ext cx="434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E68D0AC-61F8-4150-ACB1-DC3C9FF3E28D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56DA3919-165A-4502-894B-4F73C75BDCFD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89" name="Picture 141">
                <a:extLst>
                  <a:ext uri="{FF2B5EF4-FFF2-40B4-BE49-F238E27FC236}">
                    <a16:creationId xmlns:a16="http://schemas.microsoft.com/office/drawing/2014/main" id="{C67AF087-E221-4A08-B116-98CD8C769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3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90" name="Picture 55">
                <a:extLst>
                  <a:ext uri="{FF2B5EF4-FFF2-40B4-BE49-F238E27FC236}">
                    <a16:creationId xmlns:a16="http://schemas.microsoft.com/office/drawing/2014/main" id="{CBDC3BCF-E285-4615-9AB3-479E2B094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03FFE346-ABE1-4B76-B114-77E54F01D077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2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D47D2C17-572B-4FA9-8943-0EEAE10981CA}"/>
              </a:ext>
            </a:extLst>
          </p:cNvPr>
          <p:cNvSpPr txBox="1"/>
          <p:nvPr/>
        </p:nvSpPr>
        <p:spPr>
          <a:xfrm>
            <a:off x="90034" y="4947236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in front of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EA644B6-17D7-4D5D-AFD1-5A37D9813052}"/>
              </a:ext>
            </a:extLst>
          </p:cNvPr>
          <p:cNvSpPr txBox="1"/>
          <p:nvPr/>
        </p:nvSpPr>
        <p:spPr>
          <a:xfrm>
            <a:off x="89053" y="6090758"/>
            <a:ext cx="96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</a:t>
            </a: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886BD71-2B80-4273-8C46-4B26F27730A6}"/>
              </a:ext>
            </a:extLst>
          </p:cNvPr>
          <p:cNvCxnSpPr>
            <a:cxnSpLocks/>
          </p:cNvCxnSpPr>
          <p:nvPr/>
        </p:nvCxnSpPr>
        <p:spPr>
          <a:xfrm>
            <a:off x="1284532" y="54483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DD2DED-5862-4DDB-848D-A622C1654FA9}"/>
              </a:ext>
            </a:extLst>
          </p:cNvPr>
          <p:cNvGrpSpPr/>
          <p:nvPr/>
        </p:nvGrpSpPr>
        <p:grpSpPr>
          <a:xfrm>
            <a:off x="6496122" y="523267"/>
            <a:ext cx="2105775" cy="5159391"/>
            <a:chOff x="6455142" y="878708"/>
            <a:chExt cx="2105775" cy="515939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2499F11-C68E-4ECA-92F2-07814E273CAB}"/>
                </a:ext>
              </a:extLst>
            </p:cNvPr>
            <p:cNvSpPr/>
            <p:nvPr/>
          </p:nvSpPr>
          <p:spPr>
            <a:xfrm>
              <a:off x="6455142" y="878708"/>
              <a:ext cx="2105775" cy="5159391"/>
            </a:xfrm>
            <a:prstGeom prst="rect">
              <a:avLst/>
            </a:prstGeom>
            <a:solidFill>
              <a:srgbClr val="92D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6624090" y="1402168"/>
              <a:ext cx="17039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Domain: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Action01_T1 = Model(RV-Obj1-Obj2,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A24AEFC-4B7E-4108-921C-42F93D29714D}"/>
                </a:ext>
              </a:extLst>
            </p:cNvPr>
            <p:cNvSpPr txBox="1"/>
            <p:nvPr/>
          </p:nvSpPr>
          <p:spPr>
            <a:xfrm>
              <a:off x="6949906" y="5534467"/>
              <a:ext cx="157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Reasoning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B29377F-BF4F-465A-A859-9AA050A2614C}"/>
                </a:ext>
              </a:extLst>
            </p:cNvPr>
            <p:cNvSpPr txBox="1"/>
            <p:nvPr/>
          </p:nvSpPr>
          <p:spPr>
            <a:xfrm>
              <a:off x="6614994" y="3707395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Action01_T2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C80EDA1-44E1-4144-B5A2-38A9B576F5A0}"/>
                </a:ext>
              </a:extLst>
            </p:cNvPr>
            <p:cNvSpPr txBox="1"/>
            <p:nvPr/>
          </p:nvSpPr>
          <p:spPr>
            <a:xfrm>
              <a:off x="6614994" y="4523539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Action02_T2 = Model(RV-Obj2-Obj1,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New_RV_T2_Obj2-Obj1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A2EC202-5FC8-40F4-B72A-3135E22C9046}"/>
                </a:ext>
              </a:extLst>
            </p:cNvPr>
            <p:cNvSpPr txBox="1"/>
            <p:nvPr/>
          </p:nvSpPr>
          <p:spPr>
            <a:xfrm>
              <a:off x="6613939" y="2743603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Action02_T1 = Model(RV-Obj1-Obj2,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4CF04D1-58FD-4D82-8ACB-CF867CC5E1F7}"/>
              </a:ext>
            </a:extLst>
          </p:cNvPr>
          <p:cNvCxnSpPr>
            <a:cxnSpLocks/>
            <a:stCxn id="89" idx="3"/>
            <a:endCxn id="96" idx="1"/>
          </p:cNvCxnSpPr>
          <p:nvPr/>
        </p:nvCxnSpPr>
        <p:spPr>
          <a:xfrm flipV="1">
            <a:off x="5428912" y="3767453"/>
            <a:ext cx="1227062" cy="1850326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357248D-D00F-4730-96DD-00A198BE4627}"/>
              </a:ext>
            </a:extLst>
          </p:cNvPr>
          <p:cNvCxnSpPr>
            <a:cxnSpLocks/>
            <a:stCxn id="90" idx="3"/>
            <a:endCxn id="97" idx="1"/>
          </p:cNvCxnSpPr>
          <p:nvPr/>
        </p:nvCxnSpPr>
        <p:spPr>
          <a:xfrm flipV="1">
            <a:off x="5356530" y="4583597"/>
            <a:ext cx="1299444" cy="1775513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BACCF92-54FD-4B06-91DB-FB1358085610}"/>
              </a:ext>
            </a:extLst>
          </p:cNvPr>
          <p:cNvCxnSpPr>
            <a:cxnSpLocks/>
            <a:stCxn id="163" idx="3"/>
            <a:endCxn id="96" idx="1"/>
          </p:cNvCxnSpPr>
          <p:nvPr/>
        </p:nvCxnSpPr>
        <p:spPr>
          <a:xfrm>
            <a:off x="5125555" y="1264178"/>
            <a:ext cx="1530419" cy="2503275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4F74FF9-1326-4F5B-A42E-E70FB41E4CB2}"/>
              </a:ext>
            </a:extLst>
          </p:cNvPr>
          <p:cNvCxnSpPr>
            <a:cxnSpLocks/>
            <a:stCxn id="165" idx="3"/>
            <a:endCxn id="97" idx="1"/>
          </p:cNvCxnSpPr>
          <p:nvPr/>
        </p:nvCxnSpPr>
        <p:spPr>
          <a:xfrm>
            <a:off x="5099142" y="2162520"/>
            <a:ext cx="1556832" cy="2421077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B08827E1-C3BA-4074-9C1A-E858628D2B76}"/>
              </a:ext>
            </a:extLst>
          </p:cNvPr>
          <p:cNvGrpSpPr/>
          <p:nvPr/>
        </p:nvGrpSpPr>
        <p:grpSpPr>
          <a:xfrm>
            <a:off x="10785354" y="3767452"/>
            <a:ext cx="1439738" cy="1289564"/>
            <a:chOff x="10702340" y="2618723"/>
            <a:chExt cx="1439738" cy="1289564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995C7BEE-C757-42EF-9EF5-7B824111F3A4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7B78B88C-D3CA-46F5-ADC0-EBB7200ACEAC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4F3321D-3697-4955-AC19-F37DDB40AEC6}"/>
                  </a:ext>
                </a:extLst>
              </p:cNvPr>
              <p:cNvSpPr/>
              <p:nvPr/>
            </p:nvSpPr>
            <p:spPr>
              <a:xfrm>
                <a:off x="1268704" y="3444994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074520EB-919B-4C99-A51A-E6C64D6463A0}"/>
                  </a:ext>
                </a:extLst>
              </p:cNvPr>
              <p:cNvSpPr/>
              <p:nvPr/>
            </p:nvSpPr>
            <p:spPr>
              <a:xfrm>
                <a:off x="1062590" y="2629904"/>
                <a:ext cx="756177" cy="709984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7E481919-B966-4686-BE2B-EAD96AAE8390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2</a:t>
              </a:r>
            </a:p>
          </p:txBody>
        </p:sp>
      </p:grpSp>
      <p:sp>
        <p:nvSpPr>
          <p:cNvPr id="127" name="矩形 126">
            <a:extLst>
              <a:ext uri="{FF2B5EF4-FFF2-40B4-BE49-F238E27FC236}">
                <a16:creationId xmlns:a16="http://schemas.microsoft.com/office/drawing/2014/main" id="{13C31999-5FF2-4AD8-B88B-36F4C75A8BFF}"/>
              </a:ext>
            </a:extLst>
          </p:cNvPr>
          <p:cNvSpPr/>
          <p:nvPr/>
        </p:nvSpPr>
        <p:spPr>
          <a:xfrm>
            <a:off x="6619671" y="1441065"/>
            <a:ext cx="1840803" cy="1810550"/>
          </a:xfrm>
          <a:prstGeom prst="rect">
            <a:avLst/>
          </a:prstGeom>
          <a:noFill/>
          <a:ln w="28575">
            <a:solidFill>
              <a:schemeClr val="tx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63708CCA-9E7B-4DA1-8F78-ADC117A7EE1E}"/>
              </a:ext>
            </a:extLst>
          </p:cNvPr>
          <p:cNvSpPr/>
          <p:nvPr/>
        </p:nvSpPr>
        <p:spPr>
          <a:xfrm>
            <a:off x="6619671" y="3319289"/>
            <a:ext cx="1840803" cy="1810550"/>
          </a:xfrm>
          <a:prstGeom prst="rect">
            <a:avLst/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7D892E4-CC54-4C3B-97E3-6F9E8B4979F2}"/>
              </a:ext>
            </a:extLst>
          </p:cNvPr>
          <p:cNvSpPr txBox="1"/>
          <p:nvPr/>
        </p:nvSpPr>
        <p:spPr>
          <a:xfrm>
            <a:off x="8711827" y="1956852"/>
            <a:ext cx="8180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MaxConf.</a:t>
            </a: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7D493468-EEA4-4254-83FE-9A232AD06623}"/>
              </a:ext>
            </a:extLst>
          </p:cNvPr>
          <p:cNvCxnSpPr>
            <a:cxnSpLocks/>
          </p:cNvCxnSpPr>
          <p:nvPr/>
        </p:nvCxnSpPr>
        <p:spPr>
          <a:xfrm>
            <a:off x="8816193" y="2297492"/>
            <a:ext cx="506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文本框 136">
            <a:extLst>
              <a:ext uri="{FF2B5EF4-FFF2-40B4-BE49-F238E27FC236}">
                <a16:creationId xmlns:a16="http://schemas.microsoft.com/office/drawing/2014/main" id="{5580B765-580E-4602-BB4F-FD3490B150F3}"/>
              </a:ext>
            </a:extLst>
          </p:cNvPr>
          <p:cNvSpPr txBox="1"/>
          <p:nvPr/>
        </p:nvSpPr>
        <p:spPr>
          <a:xfrm>
            <a:off x="7020913" y="3094543"/>
            <a:ext cx="157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Exclusive</a:t>
            </a:r>
          </a:p>
        </p:txBody>
      </p:sp>
    </p:spTree>
    <p:extLst>
      <p:ext uri="{BB962C8B-B14F-4D97-AF65-F5344CB8AC3E}">
        <p14:creationId xmlns:p14="http://schemas.microsoft.com/office/powerpoint/2010/main" val="2302032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8FBE3D4-4BFD-41E7-BF50-E0165F7B2409}"/>
              </a:ext>
            </a:extLst>
          </p:cNvPr>
          <p:cNvSpPr txBox="1"/>
          <p:nvPr/>
        </p:nvSpPr>
        <p:spPr>
          <a:xfrm>
            <a:off x="471229" y="4838516"/>
            <a:ext cx="507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VQA:  What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fire hydrant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de-DE" b="1" dirty="0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Extract the Facts</a:t>
            </a:r>
            <a:r>
              <a:rPr lang="de-DE" dirty="0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Images.</a:t>
            </a:r>
          </a:p>
        </p:txBody>
      </p:sp>
      <p:pic>
        <p:nvPicPr>
          <p:cNvPr id="22" name="图片 21" descr="图表&#10;&#10;低可信度描述已自动生成">
            <a:extLst>
              <a:ext uri="{FF2B5EF4-FFF2-40B4-BE49-F238E27FC236}">
                <a16:creationId xmlns:a16="http://schemas.microsoft.com/office/drawing/2014/main" id="{7D31E194-9348-423A-A310-893E7AB03A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89" b="14222"/>
          <a:stretch/>
        </p:blipFill>
        <p:spPr>
          <a:xfrm>
            <a:off x="6976793" y="1695545"/>
            <a:ext cx="3733800" cy="2785006"/>
          </a:xfrm>
          <a:prstGeom prst="rect">
            <a:avLst/>
          </a:prstGeom>
          <a:noFill/>
        </p:spPr>
      </p:pic>
      <p:pic>
        <p:nvPicPr>
          <p:cNvPr id="8" name="Picture 110">
            <a:extLst>
              <a:ext uri="{FF2B5EF4-FFF2-40B4-BE49-F238E27FC236}">
                <a16:creationId xmlns:a16="http://schemas.microsoft.com/office/drawing/2014/main" id="{3481E39E-C7C1-0544-A52C-B2B584151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29" y="1705070"/>
            <a:ext cx="5074720" cy="28228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C6C790E-E88E-49AA-9246-E943C4065D42}"/>
              </a:ext>
            </a:extLst>
          </p:cNvPr>
          <p:cNvSpPr txBox="1"/>
          <p:nvPr/>
        </p:nvSpPr>
        <p:spPr>
          <a:xfrm>
            <a:off x="6720157" y="4838516"/>
            <a:ext cx="5074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VQA: Which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bigger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de-DE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ball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de-DE" b="1" dirty="0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Extract the Facts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Images.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Hide: How to hide the green ball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de-DE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de-DE" b="1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 the Facts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make decision.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2F57A25-0691-4EE0-AA57-F976D6B1780B}"/>
              </a:ext>
            </a:extLst>
          </p:cNvPr>
          <p:cNvSpPr txBox="1"/>
          <p:nvPr/>
        </p:nvSpPr>
        <p:spPr>
          <a:xfrm>
            <a:off x="151002" y="265158"/>
            <a:ext cx="11887200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One Step Further: Use the Facts to Make Decisions</a:t>
            </a:r>
          </a:p>
        </p:txBody>
      </p:sp>
    </p:spTree>
    <p:extLst>
      <p:ext uri="{BB962C8B-B14F-4D97-AF65-F5344CB8AC3E}">
        <p14:creationId xmlns:p14="http://schemas.microsoft.com/office/powerpoint/2010/main" val="2708174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62F57A25-0691-4EE0-AA57-F976D6B1780B}"/>
              </a:ext>
            </a:extLst>
          </p:cNvPr>
          <p:cNvSpPr txBox="1"/>
          <p:nvPr/>
        </p:nvSpPr>
        <p:spPr>
          <a:xfrm>
            <a:off x="913795" y="609600"/>
            <a:ext cx="10353762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General Case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6C790E-E88E-49AA-9246-E943C4065D42}"/>
              </a:ext>
            </a:extLst>
          </p:cNvPr>
          <p:cNvSpPr txBox="1"/>
          <p:nvPr/>
        </p:nvSpPr>
        <p:spPr>
          <a:xfrm>
            <a:off x="1189073" y="4913714"/>
            <a:ext cx="2939753" cy="4507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altLang="zh-CN" noProof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Scene: A messy Room</a:t>
            </a:r>
            <a:endParaRPr lang="de-DE" altLang="zh-CN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507CD9-E795-4D1C-87A4-39F8B6EF656F}"/>
              </a:ext>
            </a:extLst>
          </p:cNvPr>
          <p:cNvGrpSpPr/>
          <p:nvPr/>
        </p:nvGrpSpPr>
        <p:grpSpPr>
          <a:xfrm>
            <a:off x="606148" y="2076452"/>
            <a:ext cx="3821782" cy="2632282"/>
            <a:chOff x="606147" y="2076451"/>
            <a:chExt cx="4856841" cy="3622671"/>
          </a:xfrm>
        </p:grpSpPr>
        <p:pic>
          <p:nvPicPr>
            <p:cNvPr id="1026" name="Picture 2" descr="My four young sons are really messy | Life and style | The Guardian">
              <a:extLst>
                <a:ext uri="{FF2B5EF4-FFF2-40B4-BE49-F238E27FC236}">
                  <a16:creationId xmlns:a16="http://schemas.microsoft.com/office/drawing/2014/main" id="{391ACCD0-C7DE-34EB-B390-A7299F5517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88" r="368" b="-3"/>
            <a:stretch/>
          </p:blipFill>
          <p:spPr bwMode="auto">
            <a:xfrm>
              <a:off x="606147" y="2076451"/>
              <a:ext cx="4856841" cy="3622671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F3C741-DB08-19F4-8511-1ABB8F00C145}"/>
                </a:ext>
              </a:extLst>
            </p:cNvPr>
            <p:cNvSpPr/>
            <p:nvPr/>
          </p:nvSpPr>
          <p:spPr>
            <a:xfrm>
              <a:off x="3512320" y="4606183"/>
              <a:ext cx="1950667" cy="10929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3572287-D137-3044-C3EC-8590C0F5C7D9}"/>
              </a:ext>
            </a:extLst>
          </p:cNvPr>
          <p:cNvSpPr txBox="1"/>
          <p:nvPr/>
        </p:nvSpPr>
        <p:spPr>
          <a:xfrm>
            <a:off x="4688065" y="2389860"/>
            <a:ext cx="54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24EAE5-465F-23A6-688D-66E2E63C45E7}"/>
              </a:ext>
            </a:extLst>
          </p:cNvPr>
          <p:cNvCxnSpPr/>
          <p:nvPr/>
        </p:nvCxnSpPr>
        <p:spPr>
          <a:xfrm>
            <a:off x="5360508" y="2574526"/>
            <a:ext cx="470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1E01BF-7DED-32B7-092E-4C9574DE2BAF}"/>
              </a:ext>
            </a:extLst>
          </p:cNvPr>
          <p:cNvSpPr txBox="1"/>
          <p:nvPr/>
        </p:nvSpPr>
        <p:spPr>
          <a:xfrm>
            <a:off x="6001987" y="2406028"/>
            <a:ext cx="1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Toy on the floor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7E525-D24C-4FB5-50C3-5F369B5B6DFA}"/>
              </a:ext>
            </a:extLst>
          </p:cNvPr>
          <p:cNvSpPr txBox="1"/>
          <p:nvPr/>
        </p:nvSpPr>
        <p:spPr>
          <a:xfrm>
            <a:off x="7609676" y="3236180"/>
            <a:ext cx="2431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Knowledge: Toy should be placed in a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box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858E6A-2E8A-77A4-1E48-58BB2DDFFE3F}"/>
              </a:ext>
            </a:extLst>
          </p:cNvPr>
          <p:cNvCxnSpPr>
            <a:cxnSpLocks/>
          </p:cNvCxnSpPr>
          <p:nvPr/>
        </p:nvCxnSpPr>
        <p:spPr>
          <a:xfrm>
            <a:off x="7979792" y="2574526"/>
            <a:ext cx="1232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5B927B-0AAF-3E41-0CC1-7CE0F9588BB2}"/>
              </a:ext>
            </a:extLst>
          </p:cNvPr>
          <p:cNvCxnSpPr>
            <a:cxnSpLocks/>
          </p:cNvCxnSpPr>
          <p:nvPr/>
        </p:nvCxnSpPr>
        <p:spPr>
          <a:xfrm flipV="1">
            <a:off x="8596079" y="2680384"/>
            <a:ext cx="0" cy="418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B445CA-D70F-3D8F-9BE8-C148DD48B690}"/>
              </a:ext>
            </a:extLst>
          </p:cNvPr>
          <p:cNvSpPr txBox="1"/>
          <p:nvPr/>
        </p:nvSpPr>
        <p:spPr>
          <a:xfrm>
            <a:off x="9305694" y="2290924"/>
            <a:ext cx="25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Put the toy into a storage box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C7D350-5D5B-3427-5B91-FBD075BB98B5}"/>
              </a:ext>
            </a:extLst>
          </p:cNvPr>
          <p:cNvSpPr txBox="1"/>
          <p:nvPr/>
        </p:nvSpPr>
        <p:spPr>
          <a:xfrm>
            <a:off x="4744679" y="2137036"/>
            <a:ext cx="1994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(Scene understanding)</a:t>
            </a:r>
          </a:p>
        </p:txBody>
      </p:sp>
    </p:spTree>
    <p:extLst>
      <p:ext uri="{BB962C8B-B14F-4D97-AF65-F5344CB8AC3E}">
        <p14:creationId xmlns:p14="http://schemas.microsoft.com/office/powerpoint/2010/main" val="1627218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8FBE3D4-4BFD-41E7-BF50-E0165F7B2409}"/>
              </a:ext>
            </a:extLst>
          </p:cNvPr>
          <p:cNvSpPr txBox="1"/>
          <p:nvPr/>
        </p:nvSpPr>
        <p:spPr>
          <a:xfrm>
            <a:off x="-4160" y="3880689"/>
            <a:ext cx="195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Scene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6F45810-F6F5-4909-945A-3CBA940329C4}"/>
              </a:ext>
            </a:extLst>
          </p:cNvPr>
          <p:cNvGrpSpPr/>
          <p:nvPr/>
        </p:nvGrpSpPr>
        <p:grpSpPr>
          <a:xfrm>
            <a:off x="39444" y="2855085"/>
            <a:ext cx="1001004" cy="997803"/>
            <a:chOff x="494949" y="2488069"/>
            <a:chExt cx="1384185" cy="136740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A2478F0-8F2C-42BA-B497-52E991318FF1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93FC79C-3A94-450A-8979-A365C4B7A387}"/>
                </a:ext>
              </a:extLst>
            </p:cNvPr>
            <p:cNvSpPr/>
            <p:nvPr/>
          </p:nvSpPr>
          <p:spPr>
            <a:xfrm>
              <a:off x="637563" y="3099731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D1D96C9-CBBD-4B28-BA4B-BD75B3925396}"/>
                </a:ext>
              </a:extLst>
            </p:cNvPr>
            <p:cNvSpPr/>
            <p:nvPr/>
          </p:nvSpPr>
          <p:spPr>
            <a:xfrm>
              <a:off x="1123272" y="2980246"/>
              <a:ext cx="690510" cy="64632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501637" y="1197354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289640" y="258273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4FF3C68-3C20-4671-90AA-A12F745DE6C4}"/>
              </a:ext>
            </a:extLst>
          </p:cNvPr>
          <p:cNvCxnSpPr>
            <a:cxnSpLocks/>
          </p:cNvCxnSpPr>
          <p:nvPr/>
        </p:nvCxnSpPr>
        <p:spPr>
          <a:xfrm>
            <a:off x="1061043" y="3483966"/>
            <a:ext cx="605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F3B0C7DD-D244-4BA4-A382-16828D76B7FA}"/>
              </a:ext>
            </a:extLst>
          </p:cNvPr>
          <p:cNvSpPr txBox="1"/>
          <p:nvPr/>
        </p:nvSpPr>
        <p:spPr>
          <a:xfrm>
            <a:off x="1640028" y="2908013"/>
            <a:ext cx="13544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Obj1: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(Red, Square, Size, x, y, z)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(Yellow, Circle, Size, x, y, z)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3FF7EC3-51B7-410A-B314-E71A713CB1EB}"/>
              </a:ext>
            </a:extLst>
          </p:cNvPr>
          <p:cNvSpPr txBox="1"/>
          <p:nvPr/>
        </p:nvSpPr>
        <p:spPr>
          <a:xfrm>
            <a:off x="1048393" y="3162918"/>
            <a:ext cx="618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307563F-27AA-4337-8C3E-D7A820930580}"/>
              </a:ext>
            </a:extLst>
          </p:cNvPr>
          <p:cNvSpPr txBox="1"/>
          <p:nvPr/>
        </p:nvSpPr>
        <p:spPr>
          <a:xfrm>
            <a:off x="3410778" y="2237923"/>
            <a:ext cx="11431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RV-Obj1-Obj2: 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RV-Obj2-Obj1: (ColorDiff, ShapeDiff, sizeRatio, xDiff, yDiff, zDiff)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3A24F0B-C690-4B4E-A28B-DBCFD0B0F819}"/>
              </a:ext>
            </a:extLst>
          </p:cNvPr>
          <p:cNvCxnSpPr>
            <a:cxnSpLocks/>
          </p:cNvCxnSpPr>
          <p:nvPr/>
        </p:nvCxnSpPr>
        <p:spPr>
          <a:xfrm>
            <a:off x="2802933" y="3537171"/>
            <a:ext cx="575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70B5D12D-47F1-45CB-A4F0-9F5900AFCBE6}"/>
              </a:ext>
            </a:extLst>
          </p:cNvPr>
          <p:cNvSpPr txBox="1"/>
          <p:nvPr/>
        </p:nvSpPr>
        <p:spPr>
          <a:xfrm>
            <a:off x="2934789" y="3115086"/>
            <a:ext cx="37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4780215" y="1506955"/>
            <a:ext cx="1315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1940A8F-359F-4646-AFF8-AB2210FABB1C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 flipV="1">
            <a:off x="4553946" y="2291785"/>
            <a:ext cx="226269" cy="165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165CBE8C-D41B-4902-928C-B01A1895C0DC}"/>
              </a:ext>
            </a:extLst>
          </p:cNvPr>
          <p:cNvSpPr txBox="1"/>
          <p:nvPr/>
        </p:nvSpPr>
        <p:spPr>
          <a:xfrm>
            <a:off x="4817289" y="2976587"/>
            <a:ext cx="1336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InFrontOf(Obj1,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86F4936A-CEBC-45E2-8B07-E8F837623E02}"/>
              </a:ext>
            </a:extLst>
          </p:cNvPr>
          <p:cNvCxnSpPr>
            <a:cxnSpLocks/>
            <a:stCxn id="40" idx="3"/>
            <a:endCxn id="76" idx="1"/>
          </p:cNvCxnSpPr>
          <p:nvPr/>
        </p:nvCxnSpPr>
        <p:spPr>
          <a:xfrm flipV="1">
            <a:off x="4553946" y="3853750"/>
            <a:ext cx="263343" cy="9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97A8C49-D4F4-4145-ACE8-5CFF7229B4E4}"/>
              </a:ext>
            </a:extLst>
          </p:cNvPr>
          <p:cNvCxnSpPr>
            <a:cxnSpLocks/>
            <a:stCxn id="40" idx="3"/>
            <a:endCxn id="105" idx="1"/>
          </p:cNvCxnSpPr>
          <p:nvPr/>
        </p:nvCxnSpPr>
        <p:spPr>
          <a:xfrm>
            <a:off x="4553946" y="3946083"/>
            <a:ext cx="314716" cy="16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679606D6-DF85-4FC4-B97A-628C742F00DA}"/>
              </a:ext>
            </a:extLst>
          </p:cNvPr>
          <p:cNvSpPr txBox="1"/>
          <p:nvPr/>
        </p:nvSpPr>
        <p:spPr>
          <a:xfrm>
            <a:off x="4868662" y="5347690"/>
            <a:ext cx="80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0CDA1AA-CC4B-4D14-921E-003259461F83}"/>
              </a:ext>
            </a:extLst>
          </p:cNvPr>
          <p:cNvSpPr txBox="1"/>
          <p:nvPr/>
        </p:nvSpPr>
        <p:spPr>
          <a:xfrm>
            <a:off x="8797582" y="1872914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8359B79-F11F-4580-A436-4F57C13AFF96}"/>
              </a:ext>
            </a:extLst>
          </p:cNvPr>
          <p:cNvSpPr txBox="1"/>
          <p:nvPr/>
        </p:nvSpPr>
        <p:spPr>
          <a:xfrm>
            <a:off x="6627228" y="1094675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25F1F5CE-81D8-482B-A084-C698EAC71B2A}"/>
              </a:ext>
            </a:extLst>
          </p:cNvPr>
          <p:cNvCxnSpPr>
            <a:cxnSpLocks/>
          </p:cNvCxnSpPr>
          <p:nvPr/>
        </p:nvCxnSpPr>
        <p:spPr>
          <a:xfrm>
            <a:off x="6150961" y="3697378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6050731" y="1872914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20DFB2F-BA63-4BC1-8EAE-E3927CF7D6F5}"/>
              </a:ext>
            </a:extLst>
          </p:cNvPr>
          <p:cNvGrpSpPr/>
          <p:nvPr/>
        </p:nvGrpSpPr>
        <p:grpSpPr>
          <a:xfrm>
            <a:off x="10701408" y="3322576"/>
            <a:ext cx="1040195" cy="953307"/>
            <a:chOff x="494949" y="2488069"/>
            <a:chExt cx="1384185" cy="1367406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CA91756-72FA-4B14-902A-F899593C7900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04FFFA6-F506-488B-9CEB-3512663FB8F7}"/>
                </a:ext>
              </a:extLst>
            </p:cNvPr>
            <p:cNvSpPr/>
            <p:nvPr/>
          </p:nvSpPr>
          <p:spPr>
            <a:xfrm>
              <a:off x="1367534" y="3489775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39D6BE40-8187-42C9-91BC-73B1B666DD62}"/>
                </a:ext>
              </a:extLst>
            </p:cNvPr>
            <p:cNvSpPr/>
            <p:nvPr/>
          </p:nvSpPr>
          <p:spPr>
            <a:xfrm>
              <a:off x="1122035" y="2591241"/>
              <a:ext cx="756177" cy="70998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A7C23068-1194-4048-A4F9-F6F499C3E2A4}"/>
              </a:ext>
            </a:extLst>
          </p:cNvPr>
          <p:cNvSpPr txBox="1"/>
          <p:nvPr/>
        </p:nvSpPr>
        <p:spPr>
          <a:xfrm>
            <a:off x="6705503" y="3068920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73C9361-6861-4366-B5DB-85D77E6A2240}"/>
              </a:ext>
            </a:extLst>
          </p:cNvPr>
          <p:cNvSpPr txBox="1"/>
          <p:nvPr/>
        </p:nvSpPr>
        <p:spPr>
          <a:xfrm>
            <a:off x="8916507" y="3688299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827AFEF-464A-4AAD-9128-95381C1344D0}"/>
              </a:ext>
            </a:extLst>
          </p:cNvPr>
          <p:cNvSpPr txBox="1"/>
          <p:nvPr/>
        </p:nvSpPr>
        <p:spPr>
          <a:xfrm>
            <a:off x="10568094" y="4295587"/>
            <a:ext cx="14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Scene 2</a:t>
            </a:r>
          </a:p>
        </p:txBody>
      </p:sp>
    </p:spTree>
    <p:extLst>
      <p:ext uri="{BB962C8B-B14F-4D97-AF65-F5344CB8AC3E}">
        <p14:creationId xmlns:p14="http://schemas.microsoft.com/office/powerpoint/2010/main" val="2155834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8FBE3D4-4BFD-41E7-BF50-E0165F7B2409}"/>
              </a:ext>
            </a:extLst>
          </p:cNvPr>
          <p:cNvSpPr txBox="1"/>
          <p:nvPr/>
        </p:nvSpPr>
        <p:spPr>
          <a:xfrm>
            <a:off x="-4160" y="3880689"/>
            <a:ext cx="195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Scene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6F45810-F6F5-4909-945A-3CBA940329C4}"/>
              </a:ext>
            </a:extLst>
          </p:cNvPr>
          <p:cNvGrpSpPr/>
          <p:nvPr/>
        </p:nvGrpSpPr>
        <p:grpSpPr>
          <a:xfrm>
            <a:off x="39444" y="2855085"/>
            <a:ext cx="1001004" cy="997803"/>
            <a:chOff x="494949" y="2488069"/>
            <a:chExt cx="1384185" cy="136740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A2478F0-8F2C-42BA-B497-52E991318FF1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93FC79C-3A94-450A-8979-A365C4B7A387}"/>
                </a:ext>
              </a:extLst>
            </p:cNvPr>
            <p:cNvSpPr/>
            <p:nvPr/>
          </p:nvSpPr>
          <p:spPr>
            <a:xfrm>
              <a:off x="637563" y="3099731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D1D96C9-CBBD-4B28-BA4B-BD75B3925396}"/>
                </a:ext>
              </a:extLst>
            </p:cNvPr>
            <p:cNvSpPr/>
            <p:nvPr/>
          </p:nvSpPr>
          <p:spPr>
            <a:xfrm>
              <a:off x="1123272" y="2980246"/>
              <a:ext cx="690510" cy="64632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501637" y="1197354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289640" y="258273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4FF3C68-3C20-4671-90AA-A12F745DE6C4}"/>
              </a:ext>
            </a:extLst>
          </p:cNvPr>
          <p:cNvCxnSpPr>
            <a:cxnSpLocks/>
          </p:cNvCxnSpPr>
          <p:nvPr/>
        </p:nvCxnSpPr>
        <p:spPr>
          <a:xfrm>
            <a:off x="1061043" y="3483966"/>
            <a:ext cx="605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F3B0C7DD-D244-4BA4-A382-16828D76B7FA}"/>
              </a:ext>
            </a:extLst>
          </p:cNvPr>
          <p:cNvSpPr txBox="1"/>
          <p:nvPr/>
        </p:nvSpPr>
        <p:spPr>
          <a:xfrm>
            <a:off x="1640028" y="2908013"/>
            <a:ext cx="13544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Obj1: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(Red, Square, Size, x, y, z)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(Yellow, Circle, Size, x, y, z)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3FF7EC3-51B7-410A-B314-E71A713CB1EB}"/>
              </a:ext>
            </a:extLst>
          </p:cNvPr>
          <p:cNvSpPr txBox="1"/>
          <p:nvPr/>
        </p:nvSpPr>
        <p:spPr>
          <a:xfrm>
            <a:off x="1048393" y="3162918"/>
            <a:ext cx="618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307563F-27AA-4337-8C3E-D7A820930580}"/>
              </a:ext>
            </a:extLst>
          </p:cNvPr>
          <p:cNvSpPr txBox="1"/>
          <p:nvPr/>
        </p:nvSpPr>
        <p:spPr>
          <a:xfrm>
            <a:off x="3410778" y="2237923"/>
            <a:ext cx="11431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RV-Obj1-Obj2: 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RV-Obj2-Obj1: (ColorDiff, ShapeDiff, sizeRatio, xDiff, yDiff, zDiff)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3A24F0B-C690-4B4E-A28B-DBCFD0B0F819}"/>
              </a:ext>
            </a:extLst>
          </p:cNvPr>
          <p:cNvCxnSpPr>
            <a:cxnSpLocks/>
          </p:cNvCxnSpPr>
          <p:nvPr/>
        </p:nvCxnSpPr>
        <p:spPr>
          <a:xfrm>
            <a:off x="2802933" y="3537171"/>
            <a:ext cx="575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70B5D12D-47F1-45CB-A4F0-9F5900AFCBE6}"/>
              </a:ext>
            </a:extLst>
          </p:cNvPr>
          <p:cNvSpPr txBox="1"/>
          <p:nvPr/>
        </p:nvSpPr>
        <p:spPr>
          <a:xfrm>
            <a:off x="2934789" y="3115086"/>
            <a:ext cx="37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4780215" y="1506955"/>
            <a:ext cx="1315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1940A8F-359F-4646-AFF8-AB2210FABB1C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 flipV="1">
            <a:off x="4553946" y="2291785"/>
            <a:ext cx="226269" cy="165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165CBE8C-D41B-4902-928C-B01A1895C0DC}"/>
              </a:ext>
            </a:extLst>
          </p:cNvPr>
          <p:cNvSpPr txBox="1"/>
          <p:nvPr/>
        </p:nvSpPr>
        <p:spPr>
          <a:xfrm>
            <a:off x="4817289" y="2976587"/>
            <a:ext cx="1336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InFrontOf(Obj1,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86F4936A-CEBC-45E2-8B07-E8F837623E02}"/>
              </a:ext>
            </a:extLst>
          </p:cNvPr>
          <p:cNvCxnSpPr>
            <a:cxnSpLocks/>
            <a:stCxn id="40" idx="3"/>
            <a:endCxn id="76" idx="1"/>
          </p:cNvCxnSpPr>
          <p:nvPr/>
        </p:nvCxnSpPr>
        <p:spPr>
          <a:xfrm flipV="1">
            <a:off x="4553946" y="3853750"/>
            <a:ext cx="263343" cy="9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97A8C49-D4F4-4145-ACE8-5CFF7229B4E4}"/>
              </a:ext>
            </a:extLst>
          </p:cNvPr>
          <p:cNvCxnSpPr>
            <a:cxnSpLocks/>
            <a:stCxn id="40" idx="3"/>
            <a:endCxn id="105" idx="1"/>
          </p:cNvCxnSpPr>
          <p:nvPr/>
        </p:nvCxnSpPr>
        <p:spPr>
          <a:xfrm>
            <a:off x="4553946" y="3946083"/>
            <a:ext cx="314716" cy="16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679606D6-DF85-4FC4-B97A-628C742F00DA}"/>
              </a:ext>
            </a:extLst>
          </p:cNvPr>
          <p:cNvSpPr txBox="1"/>
          <p:nvPr/>
        </p:nvSpPr>
        <p:spPr>
          <a:xfrm>
            <a:off x="4868662" y="5347690"/>
            <a:ext cx="80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0CDA1AA-CC4B-4D14-921E-003259461F83}"/>
              </a:ext>
            </a:extLst>
          </p:cNvPr>
          <p:cNvSpPr txBox="1"/>
          <p:nvPr/>
        </p:nvSpPr>
        <p:spPr>
          <a:xfrm>
            <a:off x="8797582" y="1872914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8359B79-F11F-4580-A436-4F57C13AFF96}"/>
              </a:ext>
            </a:extLst>
          </p:cNvPr>
          <p:cNvSpPr txBox="1"/>
          <p:nvPr/>
        </p:nvSpPr>
        <p:spPr>
          <a:xfrm>
            <a:off x="6627228" y="1094675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25F1F5CE-81D8-482B-A084-C698EAC71B2A}"/>
              </a:ext>
            </a:extLst>
          </p:cNvPr>
          <p:cNvCxnSpPr>
            <a:cxnSpLocks/>
          </p:cNvCxnSpPr>
          <p:nvPr/>
        </p:nvCxnSpPr>
        <p:spPr>
          <a:xfrm>
            <a:off x="6150961" y="3697378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6050731" y="1872914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图形 133" descr="复选标记 纯色填充">
            <a:extLst>
              <a:ext uri="{FF2B5EF4-FFF2-40B4-BE49-F238E27FC236}">
                <a16:creationId xmlns:a16="http://schemas.microsoft.com/office/drawing/2014/main" id="{5ACA89A8-8327-4377-804E-81D518520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1913" y="1529579"/>
            <a:ext cx="320711" cy="320711"/>
          </a:xfrm>
          <a:prstGeom prst="rect">
            <a:avLst/>
          </a:prstGeom>
        </p:spPr>
      </p:pic>
      <p:pic>
        <p:nvPicPr>
          <p:cNvPr id="136" name="图形 135" descr="关闭 纯色填充">
            <a:extLst>
              <a:ext uri="{FF2B5EF4-FFF2-40B4-BE49-F238E27FC236}">
                <a16:creationId xmlns:a16="http://schemas.microsoft.com/office/drawing/2014/main" id="{CC2E14CC-7723-4FBA-8DB6-403501A3C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4270" y="3329209"/>
            <a:ext cx="273033" cy="273033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920DFB2F-BA63-4BC1-8EAE-E3927CF7D6F5}"/>
              </a:ext>
            </a:extLst>
          </p:cNvPr>
          <p:cNvGrpSpPr/>
          <p:nvPr/>
        </p:nvGrpSpPr>
        <p:grpSpPr>
          <a:xfrm>
            <a:off x="10701408" y="3322576"/>
            <a:ext cx="1040195" cy="953307"/>
            <a:chOff x="494949" y="2488069"/>
            <a:chExt cx="1384185" cy="1367406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CA91756-72FA-4B14-902A-F899593C7900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04FFFA6-F506-488B-9CEB-3512663FB8F7}"/>
                </a:ext>
              </a:extLst>
            </p:cNvPr>
            <p:cNvSpPr/>
            <p:nvPr/>
          </p:nvSpPr>
          <p:spPr>
            <a:xfrm>
              <a:off x="1367534" y="3489775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39D6BE40-8187-42C9-91BC-73B1B666DD62}"/>
                </a:ext>
              </a:extLst>
            </p:cNvPr>
            <p:cNvSpPr/>
            <p:nvPr/>
          </p:nvSpPr>
          <p:spPr>
            <a:xfrm>
              <a:off x="1122035" y="2591241"/>
              <a:ext cx="756177" cy="70998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A7C23068-1194-4048-A4F9-F6F499C3E2A4}"/>
              </a:ext>
            </a:extLst>
          </p:cNvPr>
          <p:cNvSpPr txBox="1"/>
          <p:nvPr/>
        </p:nvSpPr>
        <p:spPr>
          <a:xfrm>
            <a:off x="6705503" y="3068920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73C9361-6861-4366-B5DB-85D77E6A2240}"/>
              </a:ext>
            </a:extLst>
          </p:cNvPr>
          <p:cNvSpPr txBox="1"/>
          <p:nvPr/>
        </p:nvSpPr>
        <p:spPr>
          <a:xfrm>
            <a:off x="8916507" y="3688299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827AFEF-464A-4AAD-9128-95381C1344D0}"/>
              </a:ext>
            </a:extLst>
          </p:cNvPr>
          <p:cNvSpPr txBox="1"/>
          <p:nvPr/>
        </p:nvSpPr>
        <p:spPr>
          <a:xfrm>
            <a:off x="10568094" y="4295587"/>
            <a:ext cx="14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Scene 2</a:t>
            </a:r>
          </a:p>
        </p:txBody>
      </p:sp>
    </p:spTree>
    <p:extLst>
      <p:ext uri="{BB962C8B-B14F-4D97-AF65-F5344CB8AC3E}">
        <p14:creationId xmlns:p14="http://schemas.microsoft.com/office/powerpoint/2010/main" val="1273613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EDC106-3FC8-4D17-953C-866B804A8A63}"/>
              </a:ext>
            </a:extLst>
          </p:cNvPr>
          <p:cNvSpPr txBox="1"/>
          <p:nvPr/>
        </p:nvSpPr>
        <p:spPr>
          <a:xfrm>
            <a:off x="169501" y="315492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de-DE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Learn the relations that the planner needs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8048A1-AF37-457F-B495-55233CEC1030}"/>
              </a:ext>
            </a:extLst>
          </p:cNvPr>
          <p:cNvSpPr txBox="1"/>
          <p:nvPr/>
        </p:nvSpPr>
        <p:spPr>
          <a:xfrm>
            <a:off x="8726820" y="2187440"/>
            <a:ext cx="2072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cube is on the right side of green ball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334CB7B-DCC0-435B-8695-02D029759772}"/>
              </a:ext>
            </a:extLst>
          </p:cNvPr>
          <p:cNvGrpSpPr/>
          <p:nvPr/>
        </p:nvGrpSpPr>
        <p:grpSpPr>
          <a:xfrm>
            <a:off x="2799613" y="1455570"/>
            <a:ext cx="2901404" cy="2164129"/>
            <a:chOff x="803230" y="2032356"/>
            <a:chExt cx="2901404" cy="2164129"/>
          </a:xfrm>
        </p:grpSpPr>
        <p:pic>
          <p:nvPicPr>
            <p:cNvPr id="5" name="图片 4" descr="图表&#10;&#10;低可信度描述已自动生成">
              <a:extLst>
                <a:ext uri="{FF2B5EF4-FFF2-40B4-BE49-F238E27FC236}">
                  <a16:creationId xmlns:a16="http://schemas.microsoft.com/office/drawing/2014/main" id="{1CC23C58-1B0C-4282-97E1-7A990ADA5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93C8A7B-ED5D-4321-B9FA-5B1569506B20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0D6BF84-4331-4EF8-BD02-1E0B05C71EC1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6BEB8BB-547B-4BCF-BF84-24D40ADBC088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7C5EAB5-3F25-4A0A-B560-A84D8EDCC979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41797D2-A679-4B18-972B-12A6AA8AF16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E69B2F83-AA07-4D82-BBEE-32301DA01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15AC6A2F-E7E0-4DC9-BFA0-65BC77DBECD9}"/>
              </a:ext>
            </a:extLst>
          </p:cNvPr>
          <p:cNvSpPr txBox="1"/>
          <p:nvPr/>
        </p:nvSpPr>
        <p:spPr>
          <a:xfrm>
            <a:off x="18577" y="6396335"/>
            <a:ext cx="2963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 the obj </a:t>
            </a:r>
            <a:r>
              <a:rPr lang="de-DE" altLang="zh-CN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conscious-&gt;high value;</a:t>
            </a:r>
          </a:p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Don‘t know where the obj is -&gt; 0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068ADE9-0F81-46C0-A23A-0B7F4DE2EBA9}"/>
              </a:ext>
            </a:extLst>
          </p:cNvPr>
          <p:cNvGrpSpPr/>
          <p:nvPr/>
        </p:nvGrpSpPr>
        <p:grpSpPr>
          <a:xfrm>
            <a:off x="8726820" y="5047800"/>
            <a:ext cx="2953459" cy="771395"/>
            <a:chOff x="6285160" y="2669866"/>
            <a:chExt cx="3221205" cy="771395"/>
          </a:xfrm>
        </p:grpSpPr>
        <p:pic>
          <p:nvPicPr>
            <p:cNvPr id="39" name="Picture 141">
              <a:extLst>
                <a:ext uri="{FF2B5EF4-FFF2-40B4-BE49-F238E27FC236}">
                  <a16:creationId xmlns:a16="http://schemas.microsoft.com/office/drawing/2014/main" id="{82BF3126-8C46-457B-9378-933B22A84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06299" y="3249820"/>
              <a:ext cx="1531526" cy="191441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6239921-80BB-4145-9E30-D469D8B52910}"/>
                </a:ext>
              </a:extLst>
            </p:cNvPr>
            <p:cNvSpPr txBox="1"/>
            <p:nvPr/>
          </p:nvSpPr>
          <p:spPr>
            <a:xfrm>
              <a:off x="6285160" y="2669866"/>
              <a:ext cx="322120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R_AB (colorDiff, shapeDiff, xDiff,yDiff,zDiff)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0CB2D8E-0D27-43FC-A54D-F3475B30924C}"/>
              </a:ext>
            </a:extLst>
          </p:cNvPr>
          <p:cNvSpPr txBox="1"/>
          <p:nvPr/>
        </p:nvSpPr>
        <p:spPr>
          <a:xfrm>
            <a:off x="3825171" y="620818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ED01BFA-5373-4B85-946F-9BD2690819FC}"/>
              </a:ext>
            </a:extLst>
          </p:cNvPr>
          <p:cNvSpPr txBox="1"/>
          <p:nvPr/>
        </p:nvSpPr>
        <p:spPr>
          <a:xfrm>
            <a:off x="8726820" y="4701074"/>
            <a:ext cx="2183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</a:t>
            </a:r>
            <a:endParaRPr lang="de-DE" b="1" dirty="0"/>
          </a:p>
        </p:txBody>
      </p:sp>
      <p:pic>
        <p:nvPicPr>
          <p:cNvPr id="19" name="图形 18" descr="头上的大脑 纯色填充">
            <a:extLst>
              <a:ext uri="{FF2B5EF4-FFF2-40B4-BE49-F238E27FC236}">
                <a16:creationId xmlns:a16="http://schemas.microsoft.com/office/drawing/2014/main" id="{E81B29C5-00AB-4AA6-863C-F37214CF2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702" y="2305324"/>
            <a:ext cx="914400" cy="914400"/>
          </a:xfrm>
          <a:prstGeom prst="rect">
            <a:avLst/>
          </a:prstGeom>
        </p:spPr>
      </p:pic>
      <p:pic>
        <p:nvPicPr>
          <p:cNvPr id="33" name="图形 32" descr="人工智能 轮廓">
            <a:extLst>
              <a:ext uri="{FF2B5EF4-FFF2-40B4-BE49-F238E27FC236}">
                <a16:creationId xmlns:a16="http://schemas.microsoft.com/office/drawing/2014/main" id="{5C2E2E6A-1AB5-44E6-B947-AF7C482795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9950" y="4626053"/>
            <a:ext cx="914400" cy="9144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94606F8A-29E0-4CEC-A4F0-11FC429E5B64}"/>
              </a:ext>
            </a:extLst>
          </p:cNvPr>
          <p:cNvGrpSpPr/>
          <p:nvPr/>
        </p:nvGrpSpPr>
        <p:grpSpPr>
          <a:xfrm>
            <a:off x="2766790" y="3979686"/>
            <a:ext cx="2901404" cy="2164129"/>
            <a:chOff x="803230" y="2032356"/>
            <a:chExt cx="2901404" cy="2164129"/>
          </a:xfrm>
        </p:grpSpPr>
        <p:pic>
          <p:nvPicPr>
            <p:cNvPr id="42" name="图片 41" descr="图表&#10;&#10;低可信度描述已自动生成">
              <a:extLst>
                <a:ext uri="{FF2B5EF4-FFF2-40B4-BE49-F238E27FC236}">
                  <a16:creationId xmlns:a16="http://schemas.microsoft.com/office/drawing/2014/main" id="{0CF02847-203A-4063-B9D5-2A832AD12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AA73CBA-6131-4EF4-9C21-983BD35EDFD6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FD16B09-B7C6-4C8D-B0B1-C094251A89CA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2EE92290-94B9-46EC-97C4-10D48F92CD69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35A3CC8-7CA4-4FE7-B546-C1368D83E8DE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33817E2-193D-42A2-99C4-C7CFAC4A4A9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B7A00B30-58DC-4A09-86AB-791DF1D55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0D2FA152-6829-4B6A-8305-106F5FB36640}"/>
              </a:ext>
            </a:extLst>
          </p:cNvPr>
          <p:cNvSpPr txBox="1"/>
          <p:nvPr/>
        </p:nvSpPr>
        <p:spPr>
          <a:xfrm>
            <a:off x="3853647" y="3653960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AC8E6B7-F7E4-467C-B292-5EA4B06CAB0F}"/>
              </a:ext>
            </a:extLst>
          </p:cNvPr>
          <p:cNvSpPr txBox="1"/>
          <p:nvPr/>
        </p:nvSpPr>
        <p:spPr>
          <a:xfrm>
            <a:off x="1378658" y="5571230"/>
            <a:ext cx="558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A.I.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443BDED-A256-4390-A6FB-E20ABF403A48}"/>
              </a:ext>
            </a:extLst>
          </p:cNvPr>
          <p:cNvSpPr txBox="1"/>
          <p:nvPr/>
        </p:nvSpPr>
        <p:spPr>
          <a:xfrm>
            <a:off x="1192061" y="3219724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E18FAAF-9E1F-4C24-AAF1-E2225AEB91AA}"/>
              </a:ext>
            </a:extLst>
          </p:cNvPr>
          <p:cNvSpPr txBox="1"/>
          <p:nvPr/>
        </p:nvSpPr>
        <p:spPr>
          <a:xfrm>
            <a:off x="6502528" y="4626269"/>
            <a:ext cx="1518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Numbers</a:t>
            </a:r>
            <a:endParaRPr lang="de-DE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F303ADC-87AC-4DAF-AA3D-0B7C96C825AA}"/>
              </a:ext>
            </a:extLst>
          </p:cNvPr>
          <p:cNvSpPr txBox="1"/>
          <p:nvPr/>
        </p:nvSpPr>
        <p:spPr>
          <a:xfrm>
            <a:off x="6677637" y="515166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Vectorize</a:t>
            </a: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AE9841C6-9696-45F3-990B-6020E24307C2}"/>
              </a:ext>
            </a:extLst>
          </p:cNvPr>
          <p:cNvSpPr/>
          <p:nvPr/>
        </p:nvSpPr>
        <p:spPr>
          <a:xfrm>
            <a:off x="6730404" y="263025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76AC57F-1548-4AA5-931F-CE72CE513DF1}"/>
              </a:ext>
            </a:extLst>
          </p:cNvPr>
          <p:cNvSpPr txBox="1"/>
          <p:nvPr/>
        </p:nvSpPr>
        <p:spPr>
          <a:xfrm>
            <a:off x="6646681" y="2891832"/>
            <a:ext cx="1003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Symbolize</a:t>
            </a:r>
          </a:p>
        </p:txBody>
      </p:sp>
      <p:sp>
        <p:nvSpPr>
          <p:cNvPr id="60" name="箭头: 右 59">
            <a:extLst>
              <a:ext uri="{FF2B5EF4-FFF2-40B4-BE49-F238E27FC236}">
                <a16:creationId xmlns:a16="http://schemas.microsoft.com/office/drawing/2014/main" id="{BE0A03E8-6875-416C-A089-67E4CD78C68E}"/>
              </a:ext>
            </a:extLst>
          </p:cNvPr>
          <p:cNvSpPr/>
          <p:nvPr/>
        </p:nvSpPr>
        <p:spPr>
          <a:xfrm>
            <a:off x="6771312" y="494067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6D6573C-9EA8-4299-8229-3B0E4786E9B0}"/>
              </a:ext>
            </a:extLst>
          </p:cNvPr>
          <p:cNvSpPr txBox="1"/>
          <p:nvPr/>
        </p:nvSpPr>
        <p:spPr>
          <a:xfrm>
            <a:off x="6472999" y="2305324"/>
            <a:ext cx="1518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Language</a:t>
            </a:r>
          </a:p>
        </p:txBody>
      </p:sp>
    </p:spTree>
    <p:extLst>
      <p:ext uri="{BB962C8B-B14F-4D97-AF65-F5344CB8AC3E}">
        <p14:creationId xmlns:p14="http://schemas.microsoft.com/office/powerpoint/2010/main" val="757886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EDC106-3FC8-4D17-953C-866B804A8A63}"/>
              </a:ext>
            </a:extLst>
          </p:cNvPr>
          <p:cNvSpPr txBox="1"/>
          <p:nvPr/>
        </p:nvSpPr>
        <p:spPr>
          <a:xfrm>
            <a:off x="169501" y="315492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de-DE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Learn the relations that the planner needs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8048A1-AF37-457F-B495-55233CEC1030}"/>
              </a:ext>
            </a:extLst>
          </p:cNvPr>
          <p:cNvSpPr txBox="1"/>
          <p:nvPr/>
        </p:nvSpPr>
        <p:spPr>
          <a:xfrm>
            <a:off x="8726820" y="2187440"/>
            <a:ext cx="2072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F0A22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Green cube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on the </a:t>
            </a:r>
            <a:r>
              <a:rPr lang="de-DE" dirty="0">
                <a:solidFill>
                  <a:schemeClr val="bg1"/>
                </a:solidFill>
                <a:highlight>
                  <a:srgbClr val="F0A22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side of </a:t>
            </a:r>
            <a:r>
              <a:rPr lang="de-DE" dirty="0">
                <a:solidFill>
                  <a:schemeClr val="bg1"/>
                </a:solidFill>
                <a:highlight>
                  <a:srgbClr val="F0A22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green ball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334CB7B-DCC0-435B-8695-02D029759772}"/>
              </a:ext>
            </a:extLst>
          </p:cNvPr>
          <p:cNvGrpSpPr/>
          <p:nvPr/>
        </p:nvGrpSpPr>
        <p:grpSpPr>
          <a:xfrm>
            <a:off x="2799613" y="1455570"/>
            <a:ext cx="2901404" cy="2164129"/>
            <a:chOff x="803230" y="2032356"/>
            <a:chExt cx="2901404" cy="2164129"/>
          </a:xfrm>
        </p:grpSpPr>
        <p:pic>
          <p:nvPicPr>
            <p:cNvPr id="5" name="图片 4" descr="图表&#10;&#10;低可信度描述已自动生成">
              <a:extLst>
                <a:ext uri="{FF2B5EF4-FFF2-40B4-BE49-F238E27FC236}">
                  <a16:creationId xmlns:a16="http://schemas.microsoft.com/office/drawing/2014/main" id="{1CC23C58-1B0C-4282-97E1-7A990ADA5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93C8A7B-ED5D-4321-B9FA-5B1569506B20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0D6BF84-4331-4EF8-BD02-1E0B05C71EC1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6BEB8BB-547B-4BCF-BF84-24D40ADBC088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7C5EAB5-3F25-4A0A-B560-A84D8EDCC979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41797D2-A679-4B18-972B-12A6AA8AF16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E69B2F83-AA07-4D82-BBEE-32301DA01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15AC6A2F-E7E0-4DC9-BFA0-65BC77DBECD9}"/>
              </a:ext>
            </a:extLst>
          </p:cNvPr>
          <p:cNvSpPr txBox="1"/>
          <p:nvPr/>
        </p:nvSpPr>
        <p:spPr>
          <a:xfrm>
            <a:off x="18576" y="6396335"/>
            <a:ext cx="4085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 the obj </a:t>
            </a:r>
            <a:r>
              <a:rPr lang="de-DE" altLang="zh-CN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conscious-&gt;high value;</a:t>
            </a:r>
          </a:p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Don‘t know where the obj is -&gt; 0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068ADE9-0F81-46C0-A23A-0B7F4DE2EBA9}"/>
              </a:ext>
            </a:extLst>
          </p:cNvPr>
          <p:cNvGrpSpPr/>
          <p:nvPr/>
        </p:nvGrpSpPr>
        <p:grpSpPr>
          <a:xfrm>
            <a:off x="8726820" y="5047800"/>
            <a:ext cx="2953459" cy="771395"/>
            <a:chOff x="6285160" y="2669866"/>
            <a:chExt cx="3221205" cy="771395"/>
          </a:xfrm>
        </p:grpSpPr>
        <p:pic>
          <p:nvPicPr>
            <p:cNvPr id="39" name="Picture 141">
              <a:extLst>
                <a:ext uri="{FF2B5EF4-FFF2-40B4-BE49-F238E27FC236}">
                  <a16:creationId xmlns:a16="http://schemas.microsoft.com/office/drawing/2014/main" id="{82BF3126-8C46-457B-9378-933B22A84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06299" y="3249820"/>
              <a:ext cx="1531526" cy="191441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6239921-80BB-4145-9E30-D469D8B52910}"/>
                </a:ext>
              </a:extLst>
            </p:cNvPr>
            <p:cNvSpPr txBox="1"/>
            <p:nvPr/>
          </p:nvSpPr>
          <p:spPr>
            <a:xfrm>
              <a:off x="6285160" y="2669866"/>
              <a:ext cx="322120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R_AB (colorDiff, shapeDiff, xDiff,yDiff,zDiff)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0CB2D8E-0D27-43FC-A54D-F3475B30924C}"/>
              </a:ext>
            </a:extLst>
          </p:cNvPr>
          <p:cNvSpPr txBox="1"/>
          <p:nvPr/>
        </p:nvSpPr>
        <p:spPr>
          <a:xfrm>
            <a:off x="3825171" y="620818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ED01BFA-5373-4B85-946F-9BD2690819FC}"/>
              </a:ext>
            </a:extLst>
          </p:cNvPr>
          <p:cNvSpPr txBox="1"/>
          <p:nvPr/>
        </p:nvSpPr>
        <p:spPr>
          <a:xfrm>
            <a:off x="8726820" y="4701074"/>
            <a:ext cx="2183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</a:t>
            </a:r>
            <a:endParaRPr lang="de-DE" b="1" dirty="0"/>
          </a:p>
        </p:txBody>
      </p:sp>
      <p:pic>
        <p:nvPicPr>
          <p:cNvPr id="19" name="图形 18" descr="头上的大脑 纯色填充">
            <a:extLst>
              <a:ext uri="{FF2B5EF4-FFF2-40B4-BE49-F238E27FC236}">
                <a16:creationId xmlns:a16="http://schemas.microsoft.com/office/drawing/2014/main" id="{E81B29C5-00AB-4AA6-863C-F37214CF2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6702" y="2305324"/>
            <a:ext cx="914400" cy="914400"/>
          </a:xfrm>
          <a:prstGeom prst="rect">
            <a:avLst/>
          </a:prstGeom>
        </p:spPr>
      </p:pic>
      <p:pic>
        <p:nvPicPr>
          <p:cNvPr id="33" name="图形 32" descr="人工智能 轮廓">
            <a:extLst>
              <a:ext uri="{FF2B5EF4-FFF2-40B4-BE49-F238E27FC236}">
                <a16:creationId xmlns:a16="http://schemas.microsoft.com/office/drawing/2014/main" id="{5C2E2E6A-1AB5-44E6-B947-AF7C482795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9950" y="4626053"/>
            <a:ext cx="914400" cy="9144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94606F8A-29E0-4CEC-A4F0-11FC429E5B64}"/>
              </a:ext>
            </a:extLst>
          </p:cNvPr>
          <p:cNvGrpSpPr/>
          <p:nvPr/>
        </p:nvGrpSpPr>
        <p:grpSpPr>
          <a:xfrm>
            <a:off x="2766790" y="3979686"/>
            <a:ext cx="2901404" cy="2164129"/>
            <a:chOff x="803230" y="2032356"/>
            <a:chExt cx="2901404" cy="2164129"/>
          </a:xfrm>
        </p:grpSpPr>
        <p:pic>
          <p:nvPicPr>
            <p:cNvPr id="42" name="图片 41" descr="图表&#10;&#10;低可信度描述已自动生成">
              <a:extLst>
                <a:ext uri="{FF2B5EF4-FFF2-40B4-BE49-F238E27FC236}">
                  <a16:creationId xmlns:a16="http://schemas.microsoft.com/office/drawing/2014/main" id="{0CF02847-203A-4063-B9D5-2A832AD12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AA73CBA-6131-4EF4-9C21-983BD35EDFD6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FD16B09-B7C6-4C8D-B0B1-C094251A89CA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2EE92290-94B9-46EC-97C4-10D48F92CD69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35A3CC8-7CA4-4FE7-B546-C1368D83E8DE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33817E2-193D-42A2-99C4-C7CFAC4A4A9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B7A00B30-58DC-4A09-86AB-791DF1D55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0D2FA152-6829-4B6A-8305-106F5FB36640}"/>
              </a:ext>
            </a:extLst>
          </p:cNvPr>
          <p:cNvSpPr txBox="1"/>
          <p:nvPr/>
        </p:nvSpPr>
        <p:spPr>
          <a:xfrm>
            <a:off x="3853647" y="3653960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AC8E6B7-F7E4-467C-B292-5EA4B06CAB0F}"/>
              </a:ext>
            </a:extLst>
          </p:cNvPr>
          <p:cNvSpPr txBox="1"/>
          <p:nvPr/>
        </p:nvSpPr>
        <p:spPr>
          <a:xfrm>
            <a:off x="1378658" y="5571230"/>
            <a:ext cx="558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A.I.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443BDED-A256-4390-A6FB-E20ABF403A48}"/>
              </a:ext>
            </a:extLst>
          </p:cNvPr>
          <p:cNvSpPr txBox="1"/>
          <p:nvPr/>
        </p:nvSpPr>
        <p:spPr>
          <a:xfrm>
            <a:off x="1192061" y="3219724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1C8B29F-6D9B-49F5-A279-3DC9CB9A7ADF}"/>
              </a:ext>
            </a:extLst>
          </p:cNvPr>
          <p:cNvSpPr txBox="1"/>
          <p:nvPr/>
        </p:nvSpPr>
        <p:spPr>
          <a:xfrm>
            <a:off x="10203549" y="3148695"/>
            <a:ext cx="191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b="1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Containing Symbols </a:t>
            </a:r>
            <a:endParaRPr lang="de-DE" sz="1400" b="1" dirty="0">
              <a:solidFill>
                <a:schemeClr val="bg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24098A0-A94F-42B6-B848-488FC17EB76A}"/>
              </a:ext>
            </a:extLst>
          </p:cNvPr>
          <p:cNvSpPr txBox="1"/>
          <p:nvPr/>
        </p:nvSpPr>
        <p:spPr>
          <a:xfrm>
            <a:off x="10641699" y="5917746"/>
            <a:ext cx="191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 Symbols </a:t>
            </a:r>
            <a:endParaRPr lang="de-DE" sz="1400" b="1" dirty="0">
              <a:solidFill>
                <a:schemeClr val="bg1"/>
              </a:solidFill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E18FAAF-9E1F-4C24-AAF1-E2225AEB91AA}"/>
              </a:ext>
            </a:extLst>
          </p:cNvPr>
          <p:cNvSpPr txBox="1"/>
          <p:nvPr/>
        </p:nvSpPr>
        <p:spPr>
          <a:xfrm>
            <a:off x="6502528" y="4626269"/>
            <a:ext cx="1518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Numbers</a:t>
            </a:r>
            <a:endParaRPr lang="de-DE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F303ADC-87AC-4DAF-AA3D-0B7C96C825AA}"/>
              </a:ext>
            </a:extLst>
          </p:cNvPr>
          <p:cNvSpPr txBox="1"/>
          <p:nvPr/>
        </p:nvSpPr>
        <p:spPr>
          <a:xfrm>
            <a:off x="6677637" y="515166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Vectorize</a:t>
            </a: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AE9841C6-9696-45F3-990B-6020E24307C2}"/>
              </a:ext>
            </a:extLst>
          </p:cNvPr>
          <p:cNvSpPr/>
          <p:nvPr/>
        </p:nvSpPr>
        <p:spPr>
          <a:xfrm>
            <a:off x="6730404" y="263025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76AC57F-1548-4AA5-931F-CE72CE513DF1}"/>
              </a:ext>
            </a:extLst>
          </p:cNvPr>
          <p:cNvSpPr txBox="1"/>
          <p:nvPr/>
        </p:nvSpPr>
        <p:spPr>
          <a:xfrm>
            <a:off x="6646681" y="2891832"/>
            <a:ext cx="1003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Symbolize</a:t>
            </a:r>
          </a:p>
        </p:txBody>
      </p:sp>
      <p:sp>
        <p:nvSpPr>
          <p:cNvPr id="60" name="箭头: 右 59">
            <a:extLst>
              <a:ext uri="{FF2B5EF4-FFF2-40B4-BE49-F238E27FC236}">
                <a16:creationId xmlns:a16="http://schemas.microsoft.com/office/drawing/2014/main" id="{BE0A03E8-6875-416C-A089-67E4CD78C68E}"/>
              </a:ext>
            </a:extLst>
          </p:cNvPr>
          <p:cNvSpPr/>
          <p:nvPr/>
        </p:nvSpPr>
        <p:spPr>
          <a:xfrm>
            <a:off x="6771312" y="494067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6D6573C-9EA8-4299-8229-3B0E4786E9B0}"/>
              </a:ext>
            </a:extLst>
          </p:cNvPr>
          <p:cNvSpPr txBox="1"/>
          <p:nvPr/>
        </p:nvSpPr>
        <p:spPr>
          <a:xfrm>
            <a:off x="6472999" y="2305324"/>
            <a:ext cx="1518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Language</a:t>
            </a:r>
          </a:p>
        </p:txBody>
      </p:sp>
    </p:spTree>
    <p:extLst>
      <p:ext uri="{BB962C8B-B14F-4D97-AF65-F5344CB8AC3E}">
        <p14:creationId xmlns:p14="http://schemas.microsoft.com/office/powerpoint/2010/main" val="3295991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162D63E-3CC9-4588-9E8D-12EEEA2BDCE3}"/>
              </a:ext>
            </a:extLst>
          </p:cNvPr>
          <p:cNvGrpSpPr/>
          <p:nvPr/>
        </p:nvGrpSpPr>
        <p:grpSpPr>
          <a:xfrm>
            <a:off x="3074456" y="3699188"/>
            <a:ext cx="3196267" cy="1818012"/>
            <a:chOff x="6452829" y="2086349"/>
            <a:chExt cx="3196267" cy="181801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0E307B-C556-496B-AE5D-9BC66005AEE8}"/>
                </a:ext>
              </a:extLst>
            </p:cNvPr>
            <p:cNvSpPr txBox="1"/>
            <p:nvPr/>
          </p:nvSpPr>
          <p:spPr>
            <a:xfrm>
              <a:off x="6452829" y="2086349"/>
              <a:ext cx="3051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</a:t>
              </a:r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inferred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014D358-5B6F-4FF4-9FA2-B23012D8D63E}"/>
                </a:ext>
              </a:extLst>
            </p:cNvPr>
            <p:cNvSpPr txBox="1"/>
            <p:nvPr/>
          </p:nvSpPr>
          <p:spPr>
            <a:xfrm>
              <a:off x="6452829" y="2427033"/>
              <a:ext cx="319626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DE" dirty="0"/>
            </a:p>
            <a:p>
              <a:endParaRPr lang="de-DE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93F9787-8CEC-46C3-9115-38D12081BA97}"/>
              </a:ext>
            </a:extLst>
          </p:cNvPr>
          <p:cNvGrpSpPr/>
          <p:nvPr/>
        </p:nvGrpSpPr>
        <p:grpSpPr>
          <a:xfrm>
            <a:off x="7519411" y="3735771"/>
            <a:ext cx="4424235" cy="1532094"/>
            <a:chOff x="455808" y="3900074"/>
            <a:chExt cx="3386802" cy="153209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484667-DBB5-4412-BBB6-BD2D9C9BE785}"/>
                </a:ext>
              </a:extLst>
            </p:cNvPr>
            <p:cNvSpPr txBox="1"/>
            <p:nvPr/>
          </p:nvSpPr>
          <p:spPr>
            <a:xfrm>
              <a:off x="455808" y="3900074"/>
              <a:ext cx="27587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should be satisfied</a:t>
              </a:r>
              <a:endParaRPr lang="de-DE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092A9-DF6A-4710-8F05-3A4AB9E05663}"/>
                </a:ext>
              </a:extLst>
            </p:cNvPr>
            <p:cNvSpPr txBox="1"/>
            <p:nvPr/>
          </p:nvSpPr>
          <p:spPr>
            <a:xfrm>
              <a:off x="496637" y="4185673"/>
              <a:ext cx="334597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we move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backside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another bigger obj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., then we can hide it.</a:t>
              </a:r>
              <a:endParaRPr lang="de-DE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245E8BC-ED96-41FC-8386-AEB0BAEB707A}"/>
                </a:ext>
              </a:extLst>
            </p:cNvPr>
            <p:cNvSpPr txBox="1"/>
            <p:nvPr/>
          </p:nvSpPr>
          <p:spPr>
            <a:xfrm>
              <a:off x="496638" y="4785837"/>
              <a:ext cx="334597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Bigger(X,B) and Behind(B, X) </a:t>
              </a:r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 an object X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50CF38E-06C3-42A4-AB04-57A5559DE4DB}"/>
              </a:ext>
            </a:extLst>
          </p:cNvPr>
          <p:cNvGrpSpPr/>
          <p:nvPr/>
        </p:nvGrpSpPr>
        <p:grpSpPr>
          <a:xfrm>
            <a:off x="3993092" y="530315"/>
            <a:ext cx="3897173" cy="2906864"/>
            <a:chOff x="-293999" y="893680"/>
            <a:chExt cx="3897173" cy="290686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D90A76A-9562-4240-841D-915DB74C9BD4}"/>
                </a:ext>
              </a:extLst>
            </p:cNvPr>
            <p:cNvGrpSpPr/>
            <p:nvPr/>
          </p:nvGrpSpPr>
          <p:grpSpPr>
            <a:xfrm>
              <a:off x="-293999" y="893680"/>
              <a:ext cx="3897173" cy="2906864"/>
              <a:chOff x="-407241" y="1982348"/>
              <a:chExt cx="3897173" cy="2906864"/>
            </a:xfrm>
          </p:grpSpPr>
          <p:pic>
            <p:nvPicPr>
              <p:cNvPr id="22" name="图片 21" descr="图表&#10;&#10;低可信度描述已自动生成">
                <a:extLst>
                  <a:ext uri="{FF2B5EF4-FFF2-40B4-BE49-F238E27FC236}">
                    <a16:creationId xmlns:a16="http://schemas.microsoft.com/office/drawing/2014/main" id="{7D31E194-9348-423A-A310-893E7AB03A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189" b="14222"/>
              <a:stretch/>
            </p:blipFill>
            <p:spPr>
              <a:xfrm>
                <a:off x="-407241" y="1982348"/>
                <a:ext cx="3897173" cy="2906864"/>
              </a:xfrm>
              <a:prstGeom prst="rect">
                <a:avLst/>
              </a:prstGeom>
              <a:noFill/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5F1A228-28F9-4002-9526-6C60D18D243E}"/>
                  </a:ext>
                </a:extLst>
              </p:cNvPr>
              <p:cNvSpPr/>
              <p:nvPr/>
            </p:nvSpPr>
            <p:spPr>
              <a:xfrm>
                <a:off x="3119078" y="2756446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61C502A-41A3-48C8-A444-C00857B42814}"/>
                  </a:ext>
                </a:extLst>
              </p:cNvPr>
              <p:cNvSpPr/>
              <p:nvPr/>
            </p:nvSpPr>
            <p:spPr>
              <a:xfrm>
                <a:off x="-10347" y="3501746"/>
                <a:ext cx="300078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7ADA9A5-BC79-4B5F-A8A8-9DDF2D957830}"/>
                  </a:ext>
                </a:extLst>
              </p:cNvPr>
              <p:cNvSpPr/>
              <p:nvPr/>
            </p:nvSpPr>
            <p:spPr>
              <a:xfrm>
                <a:off x="2467256" y="3592517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713AA53-E57A-4EC5-B8B4-D1C1B10B8A4B}"/>
                </a:ext>
              </a:extLst>
            </p:cNvPr>
            <p:cNvSpPr/>
            <p:nvPr/>
          </p:nvSpPr>
          <p:spPr>
            <a:xfrm>
              <a:off x="102895" y="977497"/>
              <a:ext cx="3155463" cy="33698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  <a:r>
                <a:rPr lang="de-DE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Hide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object </a:t>
              </a:r>
              <a:r>
                <a:rPr lang="de-DE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 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 of view.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ADDF433-D260-414B-BA22-33DE82A18813}"/>
              </a:ext>
            </a:extLst>
          </p:cNvPr>
          <p:cNvGrpSpPr/>
          <p:nvPr/>
        </p:nvGrpSpPr>
        <p:grpSpPr>
          <a:xfrm>
            <a:off x="473784" y="3699188"/>
            <a:ext cx="2766381" cy="1235928"/>
            <a:chOff x="6452829" y="2114435"/>
            <a:chExt cx="2766381" cy="123592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DF6E0EA-7051-4101-A13A-3987EC31D366}"/>
                </a:ext>
              </a:extLst>
            </p:cNvPr>
            <p:cNvSpPr txBox="1"/>
            <p:nvPr/>
          </p:nvSpPr>
          <p:spPr>
            <a:xfrm>
              <a:off x="6452829" y="2114435"/>
              <a:ext cx="2766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known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292F6E2-1F81-4FDC-ADF1-7DD63577FF4F}"/>
                </a:ext>
              </a:extLst>
            </p:cNvPr>
            <p:cNvSpPr txBox="1"/>
            <p:nvPr/>
          </p:nvSpPr>
          <p:spPr>
            <a:xfrm>
              <a:off x="6452830" y="2427033"/>
              <a:ext cx="276638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</p:txBody>
        </p:sp>
      </p:grpSp>
      <p:sp>
        <p:nvSpPr>
          <p:cNvPr id="40" name="箭头: 右 39">
            <a:extLst>
              <a:ext uri="{FF2B5EF4-FFF2-40B4-BE49-F238E27FC236}">
                <a16:creationId xmlns:a16="http://schemas.microsoft.com/office/drawing/2014/main" id="{93A87255-FA9C-4DFD-B49E-918133DAC052}"/>
              </a:ext>
            </a:extLst>
          </p:cNvPr>
          <p:cNvSpPr/>
          <p:nvPr/>
        </p:nvSpPr>
        <p:spPr>
          <a:xfrm>
            <a:off x="6087708" y="4455651"/>
            <a:ext cx="1079863" cy="323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652FF7C-5506-4276-B852-C3C2087B58A1}"/>
              </a:ext>
            </a:extLst>
          </p:cNvPr>
          <p:cNvSpPr txBox="1"/>
          <p:nvPr/>
        </p:nvSpPr>
        <p:spPr>
          <a:xfrm>
            <a:off x="6119314" y="4132486"/>
            <a:ext cx="101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3287135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DE91E2D7-3DA3-4D3F-8A36-FC249910F743}"/>
              </a:ext>
            </a:extLst>
          </p:cNvPr>
          <p:cNvSpPr/>
          <p:nvPr/>
        </p:nvSpPr>
        <p:spPr>
          <a:xfrm>
            <a:off x="3025563" y="3608962"/>
            <a:ext cx="2625361" cy="1658903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58225A7-D3DB-4C2B-97AC-3A93C72AEF02}"/>
              </a:ext>
            </a:extLst>
          </p:cNvPr>
          <p:cNvSpPr/>
          <p:nvPr/>
        </p:nvSpPr>
        <p:spPr>
          <a:xfrm>
            <a:off x="339538" y="3588171"/>
            <a:ext cx="2595256" cy="165890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162D63E-3CC9-4588-9E8D-12EEEA2BDCE3}"/>
              </a:ext>
            </a:extLst>
          </p:cNvPr>
          <p:cNvGrpSpPr/>
          <p:nvPr/>
        </p:nvGrpSpPr>
        <p:grpSpPr>
          <a:xfrm>
            <a:off x="2966401" y="3699188"/>
            <a:ext cx="3196267" cy="1818012"/>
            <a:chOff x="6452829" y="2086349"/>
            <a:chExt cx="3196267" cy="181801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0E307B-C556-496B-AE5D-9BC66005AEE8}"/>
                </a:ext>
              </a:extLst>
            </p:cNvPr>
            <p:cNvSpPr txBox="1"/>
            <p:nvPr/>
          </p:nvSpPr>
          <p:spPr>
            <a:xfrm>
              <a:off x="6452829" y="2086349"/>
              <a:ext cx="3051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</a:t>
              </a:r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inferred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014D358-5B6F-4FF4-9FA2-B23012D8D63E}"/>
                </a:ext>
              </a:extLst>
            </p:cNvPr>
            <p:cNvSpPr txBox="1"/>
            <p:nvPr/>
          </p:nvSpPr>
          <p:spPr>
            <a:xfrm>
              <a:off x="6452829" y="2427033"/>
              <a:ext cx="319626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DE" dirty="0"/>
            </a:p>
            <a:p>
              <a:endParaRPr lang="de-DE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93F9787-8CEC-46C3-9115-38D12081BA97}"/>
              </a:ext>
            </a:extLst>
          </p:cNvPr>
          <p:cNvGrpSpPr/>
          <p:nvPr/>
        </p:nvGrpSpPr>
        <p:grpSpPr>
          <a:xfrm>
            <a:off x="7635961" y="3548756"/>
            <a:ext cx="4424235" cy="1754326"/>
            <a:chOff x="455808" y="3900074"/>
            <a:chExt cx="3386802" cy="1754326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484667-DBB5-4412-BBB6-BD2D9C9BE785}"/>
                </a:ext>
              </a:extLst>
            </p:cNvPr>
            <p:cNvSpPr txBox="1"/>
            <p:nvPr/>
          </p:nvSpPr>
          <p:spPr>
            <a:xfrm>
              <a:off x="455808" y="3900074"/>
              <a:ext cx="3317000" cy="17543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should be satisfied</a:t>
              </a:r>
            </a:p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we move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backside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another bigger obj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., then we can hide it.</a:t>
              </a:r>
              <a:endParaRPr lang="de-DE" dirty="0"/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Bigger(X,B) and Behind(B, X) </a:t>
              </a:r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 an object X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092A9-DF6A-4710-8F05-3A4AB9E05663}"/>
                </a:ext>
              </a:extLst>
            </p:cNvPr>
            <p:cNvSpPr txBox="1"/>
            <p:nvPr/>
          </p:nvSpPr>
          <p:spPr>
            <a:xfrm>
              <a:off x="496637" y="4185673"/>
              <a:ext cx="33459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de-DE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50CF38E-06C3-42A4-AB04-57A5559DE4DB}"/>
              </a:ext>
            </a:extLst>
          </p:cNvPr>
          <p:cNvGrpSpPr/>
          <p:nvPr/>
        </p:nvGrpSpPr>
        <p:grpSpPr>
          <a:xfrm>
            <a:off x="3993092" y="530315"/>
            <a:ext cx="3897173" cy="2906864"/>
            <a:chOff x="-293999" y="893680"/>
            <a:chExt cx="3897173" cy="290686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D90A76A-9562-4240-841D-915DB74C9BD4}"/>
                </a:ext>
              </a:extLst>
            </p:cNvPr>
            <p:cNvGrpSpPr/>
            <p:nvPr/>
          </p:nvGrpSpPr>
          <p:grpSpPr>
            <a:xfrm>
              <a:off x="-293999" y="893680"/>
              <a:ext cx="3897173" cy="2906864"/>
              <a:chOff x="-407241" y="1982348"/>
              <a:chExt cx="3897173" cy="2906864"/>
            </a:xfrm>
          </p:grpSpPr>
          <p:pic>
            <p:nvPicPr>
              <p:cNvPr id="22" name="图片 21" descr="图表&#10;&#10;低可信度描述已自动生成">
                <a:extLst>
                  <a:ext uri="{FF2B5EF4-FFF2-40B4-BE49-F238E27FC236}">
                    <a16:creationId xmlns:a16="http://schemas.microsoft.com/office/drawing/2014/main" id="{7D31E194-9348-423A-A310-893E7AB03A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189" b="14222"/>
              <a:stretch/>
            </p:blipFill>
            <p:spPr>
              <a:xfrm>
                <a:off x="-407241" y="1982348"/>
                <a:ext cx="3897173" cy="2906864"/>
              </a:xfrm>
              <a:prstGeom prst="rect">
                <a:avLst/>
              </a:prstGeom>
              <a:noFill/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5F1A228-28F9-4002-9526-6C60D18D243E}"/>
                  </a:ext>
                </a:extLst>
              </p:cNvPr>
              <p:cNvSpPr/>
              <p:nvPr/>
            </p:nvSpPr>
            <p:spPr>
              <a:xfrm>
                <a:off x="3119078" y="2756446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61C502A-41A3-48C8-A444-C00857B42814}"/>
                  </a:ext>
                </a:extLst>
              </p:cNvPr>
              <p:cNvSpPr/>
              <p:nvPr/>
            </p:nvSpPr>
            <p:spPr>
              <a:xfrm>
                <a:off x="-10347" y="3501746"/>
                <a:ext cx="300078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7ADA9A5-BC79-4B5F-A8A8-9DDF2D957830}"/>
                  </a:ext>
                </a:extLst>
              </p:cNvPr>
              <p:cNvSpPr/>
              <p:nvPr/>
            </p:nvSpPr>
            <p:spPr>
              <a:xfrm>
                <a:off x="2467256" y="3592517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713AA53-E57A-4EC5-B8B4-D1C1B10B8A4B}"/>
                </a:ext>
              </a:extLst>
            </p:cNvPr>
            <p:cNvSpPr/>
            <p:nvPr/>
          </p:nvSpPr>
          <p:spPr>
            <a:xfrm>
              <a:off x="102895" y="977497"/>
              <a:ext cx="3155463" cy="33698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  <a:r>
                <a:rPr lang="de-DE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Hide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object </a:t>
              </a:r>
              <a:r>
                <a:rPr lang="de-DE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 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 of view.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ADDF433-D260-414B-BA22-33DE82A18813}"/>
              </a:ext>
            </a:extLst>
          </p:cNvPr>
          <p:cNvGrpSpPr/>
          <p:nvPr/>
        </p:nvGrpSpPr>
        <p:grpSpPr>
          <a:xfrm>
            <a:off x="473784" y="3699188"/>
            <a:ext cx="2766381" cy="1235928"/>
            <a:chOff x="6452829" y="2114435"/>
            <a:chExt cx="2766381" cy="123592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DF6E0EA-7051-4101-A13A-3987EC31D366}"/>
                </a:ext>
              </a:extLst>
            </p:cNvPr>
            <p:cNvSpPr txBox="1"/>
            <p:nvPr/>
          </p:nvSpPr>
          <p:spPr>
            <a:xfrm>
              <a:off x="6452829" y="2114435"/>
              <a:ext cx="2766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known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292F6E2-1F81-4FDC-ADF1-7DD63577FF4F}"/>
                </a:ext>
              </a:extLst>
            </p:cNvPr>
            <p:cNvSpPr txBox="1"/>
            <p:nvPr/>
          </p:nvSpPr>
          <p:spPr>
            <a:xfrm>
              <a:off x="6452830" y="2427033"/>
              <a:ext cx="276638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9A5734A3-FA66-453D-AAFD-2EF402C05B48}"/>
              </a:ext>
            </a:extLst>
          </p:cNvPr>
          <p:cNvSpPr txBox="1"/>
          <p:nvPr/>
        </p:nvSpPr>
        <p:spPr>
          <a:xfrm>
            <a:off x="758062" y="5934729"/>
            <a:ext cx="1497876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Vectors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75E0B2-D577-4B35-B02F-3BFA0B5E014E}"/>
              </a:ext>
            </a:extLst>
          </p:cNvPr>
          <p:cNvSpPr txBox="1"/>
          <p:nvPr/>
        </p:nvSpPr>
        <p:spPr>
          <a:xfrm>
            <a:off x="3190671" y="5934729"/>
            <a:ext cx="2175149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B7BB74A-1717-4CCF-B1A7-7F9A57EDAE4D}"/>
              </a:ext>
            </a:extLst>
          </p:cNvPr>
          <p:cNvSpPr txBox="1"/>
          <p:nvPr/>
        </p:nvSpPr>
        <p:spPr>
          <a:xfrm>
            <a:off x="8496754" y="5934729"/>
            <a:ext cx="2104258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4AC950D-9B13-4311-9C5C-63F71CA9DAF0}"/>
              </a:ext>
            </a:extLst>
          </p:cNvPr>
          <p:cNvCxnSpPr>
            <a:cxnSpLocks/>
          </p:cNvCxnSpPr>
          <p:nvPr/>
        </p:nvCxnSpPr>
        <p:spPr>
          <a:xfrm>
            <a:off x="9798098" y="5445681"/>
            <a:ext cx="0" cy="407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9A1681A8-F7C0-4C13-B7E4-AEAE0E0E2015}"/>
              </a:ext>
            </a:extLst>
          </p:cNvPr>
          <p:cNvSpPr txBox="1"/>
          <p:nvPr/>
        </p:nvSpPr>
        <p:spPr>
          <a:xfrm>
            <a:off x="6322896" y="6349638"/>
            <a:ext cx="83485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A03677A-F082-4188-98F3-86383C9A85D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2255938" y="6088618"/>
            <a:ext cx="934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02F8FF96-60E3-4A59-B5C8-625452F8EBC0}"/>
              </a:ext>
            </a:extLst>
          </p:cNvPr>
          <p:cNvCxnSpPr>
            <a:cxnSpLocks/>
            <a:stCxn id="27" idx="3"/>
            <a:endCxn id="35" idx="0"/>
          </p:cNvCxnSpPr>
          <p:nvPr/>
        </p:nvCxnSpPr>
        <p:spPr>
          <a:xfrm>
            <a:off x="5365820" y="6088618"/>
            <a:ext cx="1374504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C7E8D333-CF4E-439F-A203-F23A0D08FF59}"/>
              </a:ext>
            </a:extLst>
          </p:cNvPr>
          <p:cNvCxnSpPr>
            <a:cxnSpLocks/>
            <a:stCxn id="33" idx="1"/>
            <a:endCxn id="35" idx="0"/>
          </p:cNvCxnSpPr>
          <p:nvPr/>
        </p:nvCxnSpPr>
        <p:spPr>
          <a:xfrm rot="10800000" flipV="1">
            <a:off x="6740324" y="6088618"/>
            <a:ext cx="1756430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79C9B947-712C-437F-8A23-043937D7BD47}"/>
              </a:ext>
            </a:extLst>
          </p:cNvPr>
          <p:cNvCxnSpPr>
            <a:stCxn id="35" idx="1"/>
            <a:endCxn id="25" idx="2"/>
          </p:cNvCxnSpPr>
          <p:nvPr/>
        </p:nvCxnSpPr>
        <p:spPr>
          <a:xfrm rot="10800000">
            <a:off x="1507000" y="6242507"/>
            <a:ext cx="4815896" cy="2764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CB30CAE5-3F5B-49D9-AFF1-B049C176FAEF}"/>
              </a:ext>
            </a:extLst>
          </p:cNvPr>
          <p:cNvSpPr txBox="1"/>
          <p:nvPr/>
        </p:nvSpPr>
        <p:spPr>
          <a:xfrm>
            <a:off x="3475019" y="6526400"/>
            <a:ext cx="83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4A1AF09-41AB-4507-978E-29D09D237185}"/>
              </a:ext>
            </a:extLst>
          </p:cNvPr>
          <p:cNvSpPr txBox="1"/>
          <p:nvPr/>
        </p:nvSpPr>
        <p:spPr>
          <a:xfrm>
            <a:off x="5124110" y="5445681"/>
            <a:ext cx="3745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actions until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satisfy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63A8474-19C2-49A8-AE55-00601F84A481}"/>
              </a:ext>
            </a:extLst>
          </p:cNvPr>
          <p:cNvCxnSpPr>
            <a:cxnSpLocks/>
          </p:cNvCxnSpPr>
          <p:nvPr/>
        </p:nvCxnSpPr>
        <p:spPr>
          <a:xfrm>
            <a:off x="1477816" y="5364094"/>
            <a:ext cx="0" cy="48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ED5651C8-73A6-4236-9010-127F68279AA5}"/>
              </a:ext>
            </a:extLst>
          </p:cNvPr>
          <p:cNvCxnSpPr>
            <a:cxnSpLocks/>
          </p:cNvCxnSpPr>
          <p:nvPr/>
        </p:nvCxnSpPr>
        <p:spPr>
          <a:xfrm flipV="1">
            <a:off x="1634246" y="5364094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2B058DE9-3529-4090-B31C-4750A1925A47}"/>
              </a:ext>
            </a:extLst>
          </p:cNvPr>
          <p:cNvCxnSpPr>
            <a:cxnSpLocks/>
          </p:cNvCxnSpPr>
          <p:nvPr/>
        </p:nvCxnSpPr>
        <p:spPr>
          <a:xfrm>
            <a:off x="4187645" y="5364094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2C57E61-1377-4D2B-9ECB-41F6D794C16E}"/>
              </a:ext>
            </a:extLst>
          </p:cNvPr>
          <p:cNvCxnSpPr>
            <a:cxnSpLocks/>
          </p:cNvCxnSpPr>
          <p:nvPr/>
        </p:nvCxnSpPr>
        <p:spPr>
          <a:xfrm flipV="1">
            <a:off x="4389986" y="5364094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41B13A24-706A-4C67-918D-76D199C044C2}"/>
              </a:ext>
            </a:extLst>
          </p:cNvPr>
          <p:cNvCxnSpPr>
            <a:cxnSpLocks/>
          </p:cNvCxnSpPr>
          <p:nvPr/>
        </p:nvCxnSpPr>
        <p:spPr>
          <a:xfrm flipV="1">
            <a:off x="10002846" y="5445681"/>
            <a:ext cx="0" cy="40746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26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3EA17E0A-820C-4FD3-AF00-842E3E279DE8}"/>
              </a:ext>
            </a:extLst>
          </p:cNvPr>
          <p:cNvSpPr/>
          <p:nvPr/>
        </p:nvSpPr>
        <p:spPr>
          <a:xfrm>
            <a:off x="7613257" y="1307528"/>
            <a:ext cx="4390317" cy="4879264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5C9EC66-453F-4F5E-BAD3-4B7EDB11B18D}"/>
              </a:ext>
            </a:extLst>
          </p:cNvPr>
          <p:cNvSpPr/>
          <p:nvPr/>
        </p:nvSpPr>
        <p:spPr>
          <a:xfrm>
            <a:off x="5799439" y="1307528"/>
            <a:ext cx="1776577" cy="4879264"/>
          </a:xfrm>
          <a:prstGeom prst="rect">
            <a:avLst/>
          </a:prstGeom>
          <a:solidFill>
            <a:srgbClr val="00B0F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5738DB9-567B-4F92-9D00-CDAFC5FA35CD}"/>
              </a:ext>
            </a:extLst>
          </p:cNvPr>
          <p:cNvSpPr/>
          <p:nvPr/>
        </p:nvSpPr>
        <p:spPr>
          <a:xfrm>
            <a:off x="3053962" y="1307528"/>
            <a:ext cx="2707292" cy="4879264"/>
          </a:xfrm>
          <a:prstGeom prst="rect">
            <a:avLst/>
          </a:prstGeom>
          <a:solidFill>
            <a:srgbClr val="92D05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F36DAC5-935C-4EF3-B441-338FBD7B4885}"/>
              </a:ext>
            </a:extLst>
          </p:cNvPr>
          <p:cNvSpPr/>
          <p:nvPr/>
        </p:nvSpPr>
        <p:spPr>
          <a:xfrm>
            <a:off x="319037" y="1307528"/>
            <a:ext cx="2707292" cy="4879264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162D63E-3CC9-4588-9E8D-12EEEA2BDCE3}"/>
              </a:ext>
            </a:extLst>
          </p:cNvPr>
          <p:cNvGrpSpPr/>
          <p:nvPr/>
        </p:nvGrpSpPr>
        <p:grpSpPr>
          <a:xfrm>
            <a:off x="3026330" y="1451347"/>
            <a:ext cx="3196267" cy="1818012"/>
            <a:chOff x="6452829" y="2086349"/>
            <a:chExt cx="3196267" cy="181801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0E307B-C556-496B-AE5D-9BC66005AEE8}"/>
                </a:ext>
              </a:extLst>
            </p:cNvPr>
            <p:cNvSpPr txBox="1"/>
            <p:nvPr/>
          </p:nvSpPr>
          <p:spPr>
            <a:xfrm>
              <a:off x="6452829" y="2086349"/>
              <a:ext cx="3051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</a:t>
              </a:r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inferred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014D358-5B6F-4FF4-9FA2-B23012D8D63E}"/>
                </a:ext>
              </a:extLst>
            </p:cNvPr>
            <p:cNvSpPr txBox="1"/>
            <p:nvPr/>
          </p:nvSpPr>
          <p:spPr>
            <a:xfrm>
              <a:off x="6452829" y="2427033"/>
              <a:ext cx="319626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DE" dirty="0"/>
            </a:p>
            <a:p>
              <a:endParaRPr lang="de-DE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93F9787-8CEC-46C3-9115-38D12081BA97}"/>
              </a:ext>
            </a:extLst>
          </p:cNvPr>
          <p:cNvGrpSpPr/>
          <p:nvPr/>
        </p:nvGrpSpPr>
        <p:grpSpPr>
          <a:xfrm>
            <a:off x="7579340" y="1487930"/>
            <a:ext cx="4424235" cy="1532094"/>
            <a:chOff x="455808" y="3900074"/>
            <a:chExt cx="3386802" cy="153209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484667-DBB5-4412-BBB6-BD2D9C9BE785}"/>
                </a:ext>
              </a:extLst>
            </p:cNvPr>
            <p:cNvSpPr txBox="1"/>
            <p:nvPr/>
          </p:nvSpPr>
          <p:spPr>
            <a:xfrm>
              <a:off x="455808" y="3900074"/>
              <a:ext cx="27587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should be satisfied</a:t>
              </a:r>
              <a:endParaRPr lang="de-DE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092A9-DF6A-4710-8F05-3A4AB9E05663}"/>
                </a:ext>
              </a:extLst>
            </p:cNvPr>
            <p:cNvSpPr txBox="1"/>
            <p:nvPr/>
          </p:nvSpPr>
          <p:spPr>
            <a:xfrm>
              <a:off x="496637" y="4185673"/>
              <a:ext cx="334597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we move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backside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another bigger obj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., then we can hide it.</a:t>
              </a:r>
              <a:endParaRPr lang="de-DE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245E8BC-ED96-41FC-8386-AEB0BAEB707A}"/>
                </a:ext>
              </a:extLst>
            </p:cNvPr>
            <p:cNvSpPr txBox="1"/>
            <p:nvPr/>
          </p:nvSpPr>
          <p:spPr>
            <a:xfrm>
              <a:off x="496638" y="4785837"/>
              <a:ext cx="334597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Bigger(X,B) and Behind(B, X) </a:t>
              </a:r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 an object X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ADDF433-D260-414B-BA22-33DE82A18813}"/>
              </a:ext>
            </a:extLst>
          </p:cNvPr>
          <p:cNvGrpSpPr/>
          <p:nvPr/>
        </p:nvGrpSpPr>
        <p:grpSpPr>
          <a:xfrm>
            <a:off x="533713" y="1451347"/>
            <a:ext cx="2766381" cy="1235928"/>
            <a:chOff x="6452829" y="2114435"/>
            <a:chExt cx="2766381" cy="123592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DF6E0EA-7051-4101-A13A-3987EC31D366}"/>
                </a:ext>
              </a:extLst>
            </p:cNvPr>
            <p:cNvSpPr txBox="1"/>
            <p:nvPr/>
          </p:nvSpPr>
          <p:spPr>
            <a:xfrm>
              <a:off x="6452829" y="2114435"/>
              <a:ext cx="2766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known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292F6E2-1F81-4FDC-ADF1-7DD63577FF4F}"/>
                </a:ext>
              </a:extLst>
            </p:cNvPr>
            <p:cNvSpPr txBox="1"/>
            <p:nvPr/>
          </p:nvSpPr>
          <p:spPr>
            <a:xfrm>
              <a:off x="6452830" y="2427033"/>
              <a:ext cx="276638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9A5734A3-FA66-453D-AAFD-2EF402C05B48}"/>
              </a:ext>
            </a:extLst>
          </p:cNvPr>
          <p:cNvSpPr txBox="1"/>
          <p:nvPr/>
        </p:nvSpPr>
        <p:spPr>
          <a:xfrm>
            <a:off x="817991" y="3686888"/>
            <a:ext cx="1497876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Vectors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75E0B2-D577-4B35-B02F-3BFA0B5E014E}"/>
              </a:ext>
            </a:extLst>
          </p:cNvPr>
          <p:cNvSpPr txBox="1"/>
          <p:nvPr/>
        </p:nvSpPr>
        <p:spPr>
          <a:xfrm>
            <a:off x="3250600" y="3686888"/>
            <a:ext cx="2175149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B7BB74A-1717-4CCF-B1A7-7F9A57EDAE4D}"/>
              </a:ext>
            </a:extLst>
          </p:cNvPr>
          <p:cNvSpPr txBox="1"/>
          <p:nvPr/>
        </p:nvSpPr>
        <p:spPr>
          <a:xfrm>
            <a:off x="8556683" y="3686888"/>
            <a:ext cx="2104258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A1681A8-F7C0-4C13-B7E4-AEAE0E0E2015}"/>
              </a:ext>
            </a:extLst>
          </p:cNvPr>
          <p:cNvSpPr txBox="1"/>
          <p:nvPr/>
        </p:nvSpPr>
        <p:spPr>
          <a:xfrm>
            <a:off x="6382825" y="4101797"/>
            <a:ext cx="83485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A03677A-F082-4188-98F3-86383C9A85D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2315867" y="3840777"/>
            <a:ext cx="934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02F8FF96-60E3-4A59-B5C8-625452F8EBC0}"/>
              </a:ext>
            </a:extLst>
          </p:cNvPr>
          <p:cNvCxnSpPr>
            <a:cxnSpLocks/>
            <a:stCxn id="27" idx="3"/>
            <a:endCxn id="35" idx="0"/>
          </p:cNvCxnSpPr>
          <p:nvPr/>
        </p:nvCxnSpPr>
        <p:spPr>
          <a:xfrm>
            <a:off x="5425749" y="3840777"/>
            <a:ext cx="1374504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C7E8D333-CF4E-439F-A203-F23A0D08FF59}"/>
              </a:ext>
            </a:extLst>
          </p:cNvPr>
          <p:cNvCxnSpPr>
            <a:cxnSpLocks/>
            <a:stCxn id="33" idx="1"/>
            <a:endCxn id="35" idx="0"/>
          </p:cNvCxnSpPr>
          <p:nvPr/>
        </p:nvCxnSpPr>
        <p:spPr>
          <a:xfrm rot="10800000" flipV="1">
            <a:off x="6800253" y="3840777"/>
            <a:ext cx="1756430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79C9B947-712C-437F-8A23-043937D7BD47}"/>
              </a:ext>
            </a:extLst>
          </p:cNvPr>
          <p:cNvCxnSpPr>
            <a:stCxn id="35" idx="1"/>
            <a:endCxn id="25" idx="2"/>
          </p:cNvCxnSpPr>
          <p:nvPr/>
        </p:nvCxnSpPr>
        <p:spPr>
          <a:xfrm rot="10800000">
            <a:off x="1566929" y="3994666"/>
            <a:ext cx="4815896" cy="2764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CB30CAE5-3F5B-49D9-AFF1-B049C176FAEF}"/>
              </a:ext>
            </a:extLst>
          </p:cNvPr>
          <p:cNvSpPr txBox="1"/>
          <p:nvPr/>
        </p:nvSpPr>
        <p:spPr>
          <a:xfrm>
            <a:off x="3534948" y="4278559"/>
            <a:ext cx="83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4A1AF09-41AB-4507-978E-29D09D237185}"/>
              </a:ext>
            </a:extLst>
          </p:cNvPr>
          <p:cNvSpPr txBox="1"/>
          <p:nvPr/>
        </p:nvSpPr>
        <p:spPr>
          <a:xfrm>
            <a:off x="5919711" y="2655836"/>
            <a:ext cx="17032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actions until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satisfy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FD1B084-6EDA-48AE-A1E0-A8AAED7558B4}"/>
              </a:ext>
            </a:extLst>
          </p:cNvPr>
          <p:cNvSpPr txBox="1"/>
          <p:nvPr/>
        </p:nvSpPr>
        <p:spPr>
          <a:xfrm>
            <a:off x="375401" y="5753002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D13F12D-2CD4-4E10-8739-77AAEE3CDE89}"/>
              </a:ext>
            </a:extLst>
          </p:cNvPr>
          <p:cNvSpPr txBox="1"/>
          <p:nvPr/>
        </p:nvSpPr>
        <p:spPr>
          <a:xfrm>
            <a:off x="3199721" y="5734943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1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B421A83-E870-4EB6-A089-82085EB7CC06}"/>
              </a:ext>
            </a:extLst>
          </p:cNvPr>
          <p:cNvSpPr txBox="1"/>
          <p:nvPr/>
        </p:nvSpPr>
        <p:spPr>
          <a:xfrm>
            <a:off x="6017039" y="5712075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2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FDCA395-E257-4051-A1FC-C3BD35306842}"/>
              </a:ext>
            </a:extLst>
          </p:cNvPr>
          <p:cNvSpPr txBox="1"/>
          <p:nvPr/>
        </p:nvSpPr>
        <p:spPr>
          <a:xfrm>
            <a:off x="9521334" y="5734943"/>
            <a:ext cx="2478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Knowledges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1E03D8A4-297D-4808-9896-02489241B34D}"/>
              </a:ext>
            </a:extLst>
          </p:cNvPr>
          <p:cNvCxnSpPr>
            <a:cxnSpLocks/>
          </p:cNvCxnSpPr>
          <p:nvPr/>
        </p:nvCxnSpPr>
        <p:spPr>
          <a:xfrm>
            <a:off x="9790455" y="3121299"/>
            <a:ext cx="0" cy="407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39144E99-E4C7-4BE8-81E4-A4C7AEA40758}"/>
              </a:ext>
            </a:extLst>
          </p:cNvPr>
          <p:cNvCxnSpPr>
            <a:cxnSpLocks/>
          </p:cNvCxnSpPr>
          <p:nvPr/>
        </p:nvCxnSpPr>
        <p:spPr>
          <a:xfrm>
            <a:off x="1470173" y="3039712"/>
            <a:ext cx="0" cy="48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B55889D-C245-4AB4-81A4-04F7F1D50BD2}"/>
              </a:ext>
            </a:extLst>
          </p:cNvPr>
          <p:cNvCxnSpPr>
            <a:cxnSpLocks/>
          </p:cNvCxnSpPr>
          <p:nvPr/>
        </p:nvCxnSpPr>
        <p:spPr>
          <a:xfrm flipV="1">
            <a:off x="1626603" y="3039712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153A4551-0550-470E-B65B-301998AC2EEC}"/>
              </a:ext>
            </a:extLst>
          </p:cNvPr>
          <p:cNvCxnSpPr>
            <a:cxnSpLocks/>
          </p:cNvCxnSpPr>
          <p:nvPr/>
        </p:nvCxnSpPr>
        <p:spPr>
          <a:xfrm>
            <a:off x="4180002" y="3039712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0BF588D-20D3-4706-9FA8-532193606C63}"/>
              </a:ext>
            </a:extLst>
          </p:cNvPr>
          <p:cNvCxnSpPr>
            <a:cxnSpLocks/>
          </p:cNvCxnSpPr>
          <p:nvPr/>
        </p:nvCxnSpPr>
        <p:spPr>
          <a:xfrm flipV="1">
            <a:off x="4382343" y="3039712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9D01E17C-4B68-4B32-BC83-BE1F482B278D}"/>
              </a:ext>
            </a:extLst>
          </p:cNvPr>
          <p:cNvCxnSpPr>
            <a:cxnSpLocks/>
          </p:cNvCxnSpPr>
          <p:nvPr/>
        </p:nvCxnSpPr>
        <p:spPr>
          <a:xfrm flipV="1">
            <a:off x="9995203" y="3121299"/>
            <a:ext cx="0" cy="40746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366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8F3C148F-D16E-4BA9-8F68-D537FC826BFD}"/>
              </a:ext>
            </a:extLst>
          </p:cNvPr>
          <p:cNvGrpSpPr/>
          <p:nvPr/>
        </p:nvGrpSpPr>
        <p:grpSpPr>
          <a:xfrm>
            <a:off x="68000" y="1512628"/>
            <a:ext cx="1954635" cy="1298633"/>
            <a:chOff x="-19886" y="4118055"/>
            <a:chExt cx="1954635" cy="1298633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8FBE3D4-4BFD-41E7-BF50-E0165F7B2409}"/>
                </a:ext>
              </a:extLst>
            </p:cNvPr>
            <p:cNvSpPr txBox="1"/>
            <p:nvPr/>
          </p:nvSpPr>
          <p:spPr>
            <a:xfrm>
              <a:off x="-19886" y="5139689"/>
              <a:ext cx="19546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6F45810-F6F5-4909-945A-3CBA940329C4}"/>
                </a:ext>
              </a:extLst>
            </p:cNvPr>
            <p:cNvGrpSpPr/>
            <p:nvPr/>
          </p:nvGrpSpPr>
          <p:grpSpPr>
            <a:xfrm>
              <a:off x="84820" y="4118055"/>
              <a:ext cx="1001004" cy="997803"/>
              <a:chOff x="494949" y="2488069"/>
              <a:chExt cx="1384185" cy="1367406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A2478F0-8F2C-42BA-B497-52E991318FF1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93FC79C-3A94-450A-8979-A365C4B7A387}"/>
                  </a:ext>
                </a:extLst>
              </p:cNvPr>
              <p:cNvSpPr/>
              <p:nvPr/>
            </p:nvSpPr>
            <p:spPr>
              <a:xfrm>
                <a:off x="623024" y="2669848"/>
                <a:ext cx="343949" cy="32926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3D1D96C9-CBBD-4B28-BA4B-BD75B3925396}"/>
                  </a:ext>
                </a:extLst>
              </p:cNvPr>
              <p:cNvSpPr/>
              <p:nvPr/>
            </p:nvSpPr>
            <p:spPr>
              <a:xfrm>
                <a:off x="1123272" y="2980246"/>
                <a:ext cx="690510" cy="64632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264707" y="4705594"/>
            <a:ext cx="1234509" cy="1318070"/>
            <a:chOff x="10902111" y="2618723"/>
            <a:chExt cx="1211449" cy="131807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967213" y="3650693"/>
              <a:ext cx="1146347" cy="286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0AB51DDC-B6D9-4805-8376-1700885DDD66}"/>
              </a:ext>
            </a:extLst>
          </p:cNvPr>
          <p:cNvGrpSpPr/>
          <p:nvPr/>
        </p:nvGrpSpPr>
        <p:grpSpPr>
          <a:xfrm>
            <a:off x="1403476" y="1895376"/>
            <a:ext cx="618048" cy="321048"/>
            <a:chOff x="1093769" y="4425888"/>
            <a:chExt cx="618048" cy="321048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4FF3C68-3C20-4671-90AA-A12F745DE6C4}"/>
                </a:ext>
              </a:extLst>
            </p:cNvPr>
            <p:cNvCxnSpPr>
              <a:cxnSpLocks/>
            </p:cNvCxnSpPr>
            <p:nvPr/>
          </p:nvCxnSpPr>
          <p:spPr>
            <a:xfrm>
              <a:off x="1106419" y="4746936"/>
              <a:ext cx="605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3FF7EC3-51B7-410A-B314-E71A713CB1EB}"/>
                </a:ext>
              </a:extLst>
            </p:cNvPr>
            <p:cNvSpPr txBox="1"/>
            <p:nvPr/>
          </p:nvSpPr>
          <p:spPr>
            <a:xfrm>
              <a:off x="1093769" y="4425888"/>
              <a:ext cx="618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CNNs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1881601" y="3660430"/>
            <a:ext cx="1315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Program: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2962746" y="4166032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6DF59665-DA03-459D-AB61-08EC866F7F37}"/>
              </a:ext>
            </a:extLst>
          </p:cNvPr>
          <p:cNvGrpSpPr/>
          <p:nvPr/>
        </p:nvGrpSpPr>
        <p:grpSpPr>
          <a:xfrm>
            <a:off x="9953819" y="3179443"/>
            <a:ext cx="1176691" cy="253916"/>
            <a:chOff x="9391966" y="3394573"/>
            <a:chExt cx="1215428" cy="253916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29440C2-E444-4FC0-8C22-9AFAD86DAE15}"/>
                </a:ext>
              </a:extLst>
            </p:cNvPr>
            <p:cNvSpPr txBox="1"/>
            <p:nvPr/>
          </p:nvSpPr>
          <p:spPr>
            <a:xfrm>
              <a:off x="10007985" y="3394573"/>
              <a:ext cx="59940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 |x|</a:t>
              </a:r>
            </a:p>
          </p:txBody>
        </p: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0AADB81E-9F0C-4964-A144-741CD9BFCAAF}"/>
                </a:ext>
              </a:extLst>
            </p:cNvPr>
            <p:cNvCxnSpPr>
              <a:cxnSpLocks/>
            </p:cNvCxnSpPr>
            <p:nvPr/>
          </p:nvCxnSpPr>
          <p:spPr>
            <a:xfrm>
              <a:off x="9391966" y="3491971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45420950-970A-498F-A2B8-ED7B057A374F}"/>
              </a:ext>
            </a:extLst>
          </p:cNvPr>
          <p:cNvGrpSpPr/>
          <p:nvPr/>
        </p:nvGrpSpPr>
        <p:grpSpPr>
          <a:xfrm>
            <a:off x="2179471" y="1214067"/>
            <a:ext cx="1354453" cy="1771331"/>
            <a:chOff x="1694876" y="4034193"/>
            <a:chExt cx="1354453" cy="177133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3B0C7DD-D244-4BA4-A382-16828D76B7FA}"/>
                </a:ext>
              </a:extLst>
            </p:cNvPr>
            <p:cNvSpPr txBox="1"/>
            <p:nvPr/>
          </p:nvSpPr>
          <p:spPr>
            <a:xfrm>
              <a:off x="1694876" y="4034193"/>
              <a:ext cx="13544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Obj1: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(Red, Square, Size, x, y, z)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(Yellow, Circle, Size, x, y, z)</a:t>
              </a:r>
            </a:p>
          </p:txBody>
        </p:sp>
        <p:pic>
          <p:nvPicPr>
            <p:cNvPr id="160" name="Picture 55">
              <a:extLst>
                <a:ext uri="{FF2B5EF4-FFF2-40B4-BE49-F238E27FC236}">
                  <a16:creationId xmlns:a16="http://schemas.microsoft.com/office/drawing/2014/main" id="{400ABA4A-8DA6-994D-80F9-50B4B0925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32231" y="4716098"/>
              <a:ext cx="872864" cy="109108"/>
            </a:xfrm>
            <a:prstGeom prst="rect">
              <a:avLst/>
            </a:prstGeom>
          </p:spPr>
        </p:pic>
        <p:pic>
          <p:nvPicPr>
            <p:cNvPr id="164" name="Picture 141">
              <a:extLst>
                <a:ext uri="{FF2B5EF4-FFF2-40B4-BE49-F238E27FC236}">
                  <a16:creationId xmlns:a16="http://schemas.microsoft.com/office/drawing/2014/main" id="{AE525194-FB58-473F-B610-74B113D28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49215" y="5693114"/>
              <a:ext cx="899277" cy="112410"/>
            </a:xfrm>
            <a:prstGeom prst="rect">
              <a:avLst/>
            </a:prstGeom>
          </p:spPr>
        </p:pic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4E3AFF53-0C38-4056-802A-DA1877E5BD8C}"/>
              </a:ext>
            </a:extLst>
          </p:cNvPr>
          <p:cNvGrpSpPr/>
          <p:nvPr/>
        </p:nvGrpSpPr>
        <p:grpSpPr>
          <a:xfrm>
            <a:off x="3953144" y="1486184"/>
            <a:ext cx="2114100" cy="1754326"/>
            <a:chOff x="3120465" y="4046799"/>
            <a:chExt cx="1957945" cy="175432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307563F-27AA-4337-8C3E-D7A820930580}"/>
                </a:ext>
              </a:extLst>
            </p:cNvPr>
            <p:cNvSpPr txBox="1"/>
            <p:nvPr/>
          </p:nvSpPr>
          <p:spPr>
            <a:xfrm>
              <a:off x="3120465" y="4046799"/>
              <a:ext cx="195794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RV-Obj1-Obj2: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</a:t>
              </a: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xDiff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yDiff, zDiff)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3" name="Picture 141">
              <a:extLst>
                <a:ext uri="{FF2B5EF4-FFF2-40B4-BE49-F238E27FC236}">
                  <a16:creationId xmlns:a16="http://schemas.microsoft.com/office/drawing/2014/main" id="{A0486AA0-99BA-CC48-8D60-58DD1756D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86744" y="5296574"/>
              <a:ext cx="899277" cy="112410"/>
            </a:xfrm>
            <a:prstGeom prst="rect">
              <a:avLst/>
            </a:prstGeom>
          </p:spPr>
        </p:pic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D4638305-15FC-4202-ADD3-7240D0735FD6}"/>
              </a:ext>
            </a:extLst>
          </p:cNvPr>
          <p:cNvGrpSpPr/>
          <p:nvPr/>
        </p:nvGrpSpPr>
        <p:grpSpPr>
          <a:xfrm>
            <a:off x="3563118" y="3729288"/>
            <a:ext cx="1999494" cy="1278701"/>
            <a:chOff x="6874520" y="2676045"/>
            <a:chExt cx="1535689" cy="1278701"/>
          </a:xfrm>
        </p:grpSpPr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48359B79-F11F-4580-A436-4F57C13AFF96}"/>
                </a:ext>
              </a:extLst>
            </p:cNvPr>
            <p:cNvSpPr txBox="1"/>
            <p:nvPr/>
          </p:nvSpPr>
          <p:spPr>
            <a:xfrm>
              <a:off x="6874520" y="2676045"/>
              <a:ext cx="15356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 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New_RV_Obj1-Obj2: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xDiff, yDiff, </a:t>
              </a:r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zDiff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pic>
          <p:nvPicPr>
            <p:cNvPr id="167" name="Picture 141">
              <a:extLst>
                <a:ext uri="{FF2B5EF4-FFF2-40B4-BE49-F238E27FC236}">
                  <a16:creationId xmlns:a16="http://schemas.microsoft.com/office/drawing/2014/main" id="{8DA4F768-3166-4CD5-B5B4-0A036BBBD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23061" y="3842336"/>
              <a:ext cx="899277" cy="112410"/>
            </a:xfrm>
            <a:prstGeom prst="rect">
              <a:avLst/>
            </a:prstGeom>
          </p:spPr>
        </p:pic>
      </p:grp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E89C4E8B-0990-46DA-9E2E-D90FB80FAB81}"/>
              </a:ext>
            </a:extLst>
          </p:cNvPr>
          <p:cNvCxnSpPr>
            <a:cxnSpLocks/>
            <a:stCxn id="160" idx="3"/>
          </p:cNvCxnSpPr>
          <p:nvPr/>
        </p:nvCxnSpPr>
        <p:spPr>
          <a:xfrm>
            <a:off x="3089690" y="1950526"/>
            <a:ext cx="895844" cy="533164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33DF1599-F512-497F-9C74-08737B275DA3}"/>
              </a:ext>
            </a:extLst>
          </p:cNvPr>
          <p:cNvCxnSpPr>
            <a:cxnSpLocks/>
            <a:stCxn id="164" idx="3"/>
          </p:cNvCxnSpPr>
          <p:nvPr/>
        </p:nvCxnSpPr>
        <p:spPr>
          <a:xfrm flipV="1">
            <a:off x="3133087" y="2483690"/>
            <a:ext cx="852447" cy="44550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22" idx="1"/>
          </p:cNvCxnSpPr>
          <p:nvPr/>
        </p:nvCxnSpPr>
        <p:spPr>
          <a:xfrm flipV="1">
            <a:off x="4797193" y="3067800"/>
            <a:ext cx="1209047" cy="18839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22" idx="1"/>
          </p:cNvCxnSpPr>
          <p:nvPr/>
        </p:nvCxnSpPr>
        <p:spPr>
          <a:xfrm>
            <a:off x="5103683" y="2792164"/>
            <a:ext cx="902557" cy="275636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0" name="文本框 239">
            <a:extLst>
              <a:ext uri="{FF2B5EF4-FFF2-40B4-BE49-F238E27FC236}">
                <a16:creationId xmlns:a16="http://schemas.microsoft.com/office/drawing/2014/main" id="{F4F4CFF9-B01B-4C77-85A7-833A8F8680A2}"/>
              </a:ext>
            </a:extLst>
          </p:cNvPr>
          <p:cNvSpPr txBox="1"/>
          <p:nvPr/>
        </p:nvSpPr>
        <p:spPr>
          <a:xfrm>
            <a:off x="83077" y="4012875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behind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324997" y="5031756"/>
            <a:ext cx="3734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文本框 243">
            <a:extLst>
              <a:ext uri="{FF2B5EF4-FFF2-40B4-BE49-F238E27FC236}">
                <a16:creationId xmlns:a16="http://schemas.microsoft.com/office/drawing/2014/main" id="{D1FB1FA4-F0EE-4447-B001-EF94C0E976C8}"/>
              </a:ext>
            </a:extLst>
          </p:cNvPr>
          <p:cNvSpPr txBox="1"/>
          <p:nvPr/>
        </p:nvSpPr>
        <p:spPr>
          <a:xfrm>
            <a:off x="133351" y="403312"/>
            <a:ext cx="11878520" cy="9092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de-DE" altLang="zh-CN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2751E02F-052D-4096-9C75-9BF74F2AD82A}"/>
              </a:ext>
            </a:extLst>
          </p:cNvPr>
          <p:cNvSpPr txBox="1"/>
          <p:nvPr/>
        </p:nvSpPr>
        <p:spPr>
          <a:xfrm>
            <a:off x="274212" y="59219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Visual Facts &amp; Knowledge -&gt; Reasoning &amp; Make Decision</a:t>
            </a:r>
          </a:p>
        </p:txBody>
      </p:sp>
      <p:pic>
        <p:nvPicPr>
          <p:cNvPr id="10" name="Graphic 9" descr="Badge Unfollow outline">
            <a:extLst>
              <a:ext uri="{FF2B5EF4-FFF2-40B4-BE49-F238E27FC236}">
                <a16:creationId xmlns:a16="http://schemas.microsoft.com/office/drawing/2014/main" id="{3EEC3791-F1DF-AD81-407A-C7845FACB3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4160" y="3082110"/>
            <a:ext cx="262407" cy="262407"/>
          </a:xfrm>
          <a:prstGeom prst="rect">
            <a:avLst/>
          </a:prstGeom>
        </p:spPr>
      </p:pic>
      <p:pic>
        <p:nvPicPr>
          <p:cNvPr id="12" name="Graphic 11" descr="Badge Follow outline">
            <a:extLst>
              <a:ext uri="{FF2B5EF4-FFF2-40B4-BE49-F238E27FC236}">
                <a16:creationId xmlns:a16="http://schemas.microsoft.com/office/drawing/2014/main" id="{FB74874B-FE5D-5373-46FB-87FD874226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77776" y="3243246"/>
            <a:ext cx="250103" cy="250103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AC6A08C7-0BE3-5112-4415-CBF9A94D166A}"/>
              </a:ext>
            </a:extLst>
          </p:cNvPr>
          <p:cNvGrpSpPr/>
          <p:nvPr/>
        </p:nvGrpSpPr>
        <p:grpSpPr>
          <a:xfrm>
            <a:off x="5959796" y="1732556"/>
            <a:ext cx="1647756" cy="1754326"/>
            <a:chOff x="5859266" y="1945402"/>
            <a:chExt cx="1647756" cy="1754326"/>
          </a:xfrm>
        </p:grpSpPr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5859266" y="1945402"/>
              <a:ext cx="164775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Relative Relation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RRV_12=New_RV_Obj1-Obj2 – RV_Obj1-Obj2 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Picture 141">
              <a:extLst>
                <a:ext uri="{FF2B5EF4-FFF2-40B4-BE49-F238E27FC236}">
                  <a16:creationId xmlns:a16="http://schemas.microsoft.com/office/drawing/2014/main" id="{793A2AB3-EC4E-3DA2-63FB-A6F43A45F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05710" y="3224441"/>
              <a:ext cx="1170874" cy="11241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CB3D528-DEA1-2A9C-DDFF-D5202606DCA9}"/>
              </a:ext>
            </a:extLst>
          </p:cNvPr>
          <p:cNvGrpSpPr/>
          <p:nvPr/>
        </p:nvGrpSpPr>
        <p:grpSpPr>
          <a:xfrm>
            <a:off x="3519915" y="5122881"/>
            <a:ext cx="2906832" cy="1389600"/>
            <a:chOff x="8125483" y="1127904"/>
            <a:chExt cx="2906832" cy="1483426"/>
          </a:xfrm>
        </p:grpSpPr>
        <p:sp>
          <p:nvSpPr>
            <p:cNvPr id="20" name="文本框 109">
              <a:extLst>
                <a:ext uri="{FF2B5EF4-FFF2-40B4-BE49-F238E27FC236}">
                  <a16:creationId xmlns:a16="http://schemas.microsoft.com/office/drawing/2014/main" id="{5D050A21-36CB-720D-AAA5-B60474699A0C}"/>
                </a:ext>
              </a:extLst>
            </p:cNvPr>
            <p:cNvSpPr txBox="1"/>
            <p:nvPr/>
          </p:nvSpPr>
          <p:spPr>
            <a:xfrm>
              <a:off x="8125483" y="1127904"/>
              <a:ext cx="2906832" cy="1483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Actions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	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		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Down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Picture 141">
              <a:extLst>
                <a:ext uri="{FF2B5EF4-FFF2-40B4-BE49-F238E27FC236}">
                  <a16:creationId xmlns:a16="http://schemas.microsoft.com/office/drawing/2014/main" id="{661DD49B-3D78-5655-7818-8C33C3DE3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9992" y="1553429"/>
              <a:ext cx="1170874" cy="112410"/>
            </a:xfrm>
            <a:prstGeom prst="rect">
              <a:avLst/>
            </a:prstGeom>
          </p:spPr>
        </p:pic>
        <p:pic>
          <p:nvPicPr>
            <p:cNvPr id="26" name="Picture 141">
              <a:extLst>
                <a:ext uri="{FF2B5EF4-FFF2-40B4-BE49-F238E27FC236}">
                  <a16:creationId xmlns:a16="http://schemas.microsoft.com/office/drawing/2014/main" id="{B79CCFD8-0C5C-295D-DC08-5C414CEC8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58429" y="1729801"/>
              <a:ext cx="1162437" cy="111600"/>
            </a:xfrm>
            <a:prstGeom prst="rect">
              <a:avLst/>
            </a:prstGeom>
          </p:spPr>
        </p:pic>
        <p:pic>
          <p:nvPicPr>
            <p:cNvPr id="27" name="Picture 141">
              <a:extLst>
                <a:ext uri="{FF2B5EF4-FFF2-40B4-BE49-F238E27FC236}">
                  <a16:creationId xmlns:a16="http://schemas.microsoft.com/office/drawing/2014/main" id="{E218049C-9CA4-01F8-1AE4-37B5F85E9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63757" y="1978954"/>
              <a:ext cx="1170874" cy="112410"/>
            </a:xfrm>
            <a:prstGeom prst="rect">
              <a:avLst/>
            </a:prstGeom>
          </p:spPr>
        </p:pic>
        <p:pic>
          <p:nvPicPr>
            <p:cNvPr id="28" name="Picture 141">
              <a:extLst>
                <a:ext uri="{FF2B5EF4-FFF2-40B4-BE49-F238E27FC236}">
                  <a16:creationId xmlns:a16="http://schemas.microsoft.com/office/drawing/2014/main" id="{BACD0690-D2DC-EF8F-2DD6-8A6788739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77522" y="2249594"/>
              <a:ext cx="1170874" cy="112410"/>
            </a:xfrm>
            <a:prstGeom prst="rect">
              <a:avLst/>
            </a:prstGeom>
          </p:spPr>
        </p:pic>
      </p:grpSp>
      <p:sp>
        <p:nvSpPr>
          <p:cNvPr id="42" name="文本框 109">
            <a:extLst>
              <a:ext uri="{FF2B5EF4-FFF2-40B4-BE49-F238E27FC236}">
                <a16:creationId xmlns:a16="http://schemas.microsoft.com/office/drawing/2014/main" id="{8B25E5CF-5C75-B375-6985-C40F1CEA3B39}"/>
              </a:ext>
            </a:extLst>
          </p:cNvPr>
          <p:cNvSpPr txBox="1"/>
          <p:nvPr/>
        </p:nvSpPr>
        <p:spPr>
          <a:xfrm>
            <a:off x="1902663" y="5372782"/>
            <a:ext cx="741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Actions:</a:t>
            </a:r>
          </a:p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Right,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</a:t>
            </a:r>
          </a:p>
        </p:txBody>
      </p:sp>
      <p:cxnSp>
        <p:nvCxnSpPr>
          <p:cNvPr id="49" name="直接箭头连接符 240">
            <a:extLst>
              <a:ext uri="{FF2B5EF4-FFF2-40B4-BE49-F238E27FC236}">
                <a16:creationId xmlns:a16="http://schemas.microsoft.com/office/drawing/2014/main" id="{51F5939B-3175-DD9D-5554-DD3834DCD8DC}"/>
              </a:ext>
            </a:extLst>
          </p:cNvPr>
          <p:cNvCxnSpPr>
            <a:cxnSpLocks/>
          </p:cNvCxnSpPr>
          <p:nvPr/>
        </p:nvCxnSpPr>
        <p:spPr>
          <a:xfrm flipV="1">
            <a:off x="2723820" y="5975500"/>
            <a:ext cx="590709" cy="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232">
            <a:extLst>
              <a:ext uri="{FF2B5EF4-FFF2-40B4-BE49-F238E27FC236}">
                <a16:creationId xmlns:a16="http://schemas.microsoft.com/office/drawing/2014/main" id="{B9B6BDCC-F6C4-2A0A-181D-610EA1DDAF9F}"/>
              </a:ext>
            </a:extLst>
          </p:cNvPr>
          <p:cNvCxnSpPr>
            <a:cxnSpLocks/>
            <a:stCxn id="24" idx="3"/>
            <a:endCxn id="66" idx="1"/>
          </p:cNvCxnSpPr>
          <p:nvPr/>
        </p:nvCxnSpPr>
        <p:spPr>
          <a:xfrm flipV="1">
            <a:off x="5215298" y="2580091"/>
            <a:ext cx="2954896" cy="2994051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直接箭头连接符 232">
            <a:extLst>
              <a:ext uri="{FF2B5EF4-FFF2-40B4-BE49-F238E27FC236}">
                <a16:creationId xmlns:a16="http://schemas.microsoft.com/office/drawing/2014/main" id="{F3393675-89AA-B354-5228-B324751E17FB}"/>
              </a:ext>
            </a:extLst>
          </p:cNvPr>
          <p:cNvCxnSpPr>
            <a:cxnSpLocks/>
            <a:stCxn id="26" idx="3"/>
            <a:endCxn id="67" idx="1"/>
          </p:cNvCxnSpPr>
          <p:nvPr/>
        </p:nvCxnSpPr>
        <p:spPr>
          <a:xfrm flipV="1">
            <a:off x="5215298" y="2939075"/>
            <a:ext cx="2954896" cy="2799904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直接箭头连接符 232">
            <a:extLst>
              <a:ext uri="{FF2B5EF4-FFF2-40B4-BE49-F238E27FC236}">
                <a16:creationId xmlns:a16="http://schemas.microsoft.com/office/drawing/2014/main" id="{6E96D0D7-BDEA-49EB-99C5-F2A9DB937F28}"/>
              </a:ext>
            </a:extLst>
          </p:cNvPr>
          <p:cNvCxnSpPr>
            <a:cxnSpLocks/>
            <a:stCxn id="22" idx="3"/>
            <a:endCxn id="66" idx="1"/>
          </p:cNvCxnSpPr>
          <p:nvPr/>
        </p:nvCxnSpPr>
        <p:spPr>
          <a:xfrm flipV="1">
            <a:off x="7177114" y="2580091"/>
            <a:ext cx="993080" cy="487709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直接箭头连接符 232">
            <a:extLst>
              <a:ext uri="{FF2B5EF4-FFF2-40B4-BE49-F238E27FC236}">
                <a16:creationId xmlns:a16="http://schemas.microsoft.com/office/drawing/2014/main" id="{47FE07FF-323E-1ABC-AB37-4AD452683752}"/>
              </a:ext>
            </a:extLst>
          </p:cNvPr>
          <p:cNvCxnSpPr>
            <a:cxnSpLocks/>
            <a:stCxn id="27" idx="3"/>
            <a:endCxn id="68" idx="1"/>
          </p:cNvCxnSpPr>
          <p:nvPr/>
        </p:nvCxnSpPr>
        <p:spPr>
          <a:xfrm flipV="1">
            <a:off x="5229063" y="3291086"/>
            <a:ext cx="2932694" cy="268166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0E6C72A-E9B0-A5B5-2DA3-7BE620EF1B39}"/>
              </a:ext>
            </a:extLst>
          </p:cNvPr>
          <p:cNvGrpSpPr/>
          <p:nvPr/>
        </p:nvGrpSpPr>
        <p:grpSpPr>
          <a:xfrm>
            <a:off x="8065037" y="1697139"/>
            <a:ext cx="1641842" cy="2308324"/>
            <a:chOff x="8708256" y="2082216"/>
            <a:chExt cx="1641842" cy="2308324"/>
          </a:xfrm>
        </p:grpSpPr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8708256" y="2082216"/>
              <a:ext cx="164184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Updated Relative Relation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RRV_Left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RRV_Up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RRV_Right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RRV_Down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Picture 141">
              <a:extLst>
                <a:ext uri="{FF2B5EF4-FFF2-40B4-BE49-F238E27FC236}">
                  <a16:creationId xmlns:a16="http://schemas.microsoft.com/office/drawing/2014/main" id="{5D13FAF3-57F0-DE4D-B929-26980B9DB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3413" y="2908454"/>
              <a:ext cx="1170874" cy="113428"/>
            </a:xfrm>
            <a:prstGeom prst="rect">
              <a:avLst/>
            </a:prstGeom>
          </p:spPr>
        </p:pic>
        <p:pic>
          <p:nvPicPr>
            <p:cNvPr id="67" name="Picture 141">
              <a:extLst>
                <a:ext uri="{FF2B5EF4-FFF2-40B4-BE49-F238E27FC236}">
                  <a16:creationId xmlns:a16="http://schemas.microsoft.com/office/drawing/2014/main" id="{54FC7B04-3A97-DDA4-8F9D-9257F435E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3413" y="3271881"/>
              <a:ext cx="1162437" cy="104541"/>
            </a:xfrm>
            <a:prstGeom prst="rect">
              <a:avLst/>
            </a:prstGeom>
          </p:spPr>
        </p:pic>
        <p:pic>
          <p:nvPicPr>
            <p:cNvPr id="68" name="Picture 141">
              <a:extLst>
                <a:ext uri="{FF2B5EF4-FFF2-40B4-BE49-F238E27FC236}">
                  <a16:creationId xmlns:a16="http://schemas.microsoft.com/office/drawing/2014/main" id="{20C57563-ACC7-271F-6AC4-75FFB73E1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4976" y="3623513"/>
              <a:ext cx="1170874" cy="105300"/>
            </a:xfrm>
            <a:prstGeom prst="rect">
              <a:avLst/>
            </a:prstGeom>
          </p:spPr>
        </p:pic>
        <p:pic>
          <p:nvPicPr>
            <p:cNvPr id="69" name="Picture 141">
              <a:extLst>
                <a:ext uri="{FF2B5EF4-FFF2-40B4-BE49-F238E27FC236}">
                  <a16:creationId xmlns:a16="http://schemas.microsoft.com/office/drawing/2014/main" id="{535E1445-CC18-6E49-5A5F-C1149CB38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99674" y="3992857"/>
              <a:ext cx="1170874" cy="105300"/>
            </a:xfrm>
            <a:prstGeom prst="rect">
              <a:avLst/>
            </a:prstGeom>
          </p:spPr>
        </p:pic>
      </p:grpSp>
      <p:cxnSp>
        <p:nvCxnSpPr>
          <p:cNvPr id="78" name="直接箭头连接符 232">
            <a:extLst>
              <a:ext uri="{FF2B5EF4-FFF2-40B4-BE49-F238E27FC236}">
                <a16:creationId xmlns:a16="http://schemas.microsoft.com/office/drawing/2014/main" id="{8F625B61-A1B4-C29F-8FC4-767516D796A3}"/>
              </a:ext>
            </a:extLst>
          </p:cNvPr>
          <p:cNvCxnSpPr>
            <a:cxnSpLocks/>
            <a:stCxn id="28" idx="3"/>
            <a:endCxn id="69" idx="1"/>
          </p:cNvCxnSpPr>
          <p:nvPr/>
        </p:nvCxnSpPr>
        <p:spPr>
          <a:xfrm flipV="1">
            <a:off x="5242828" y="3660430"/>
            <a:ext cx="2913627" cy="2565845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直接箭头连接符 232">
            <a:extLst>
              <a:ext uri="{FF2B5EF4-FFF2-40B4-BE49-F238E27FC236}">
                <a16:creationId xmlns:a16="http://schemas.microsoft.com/office/drawing/2014/main" id="{AC851D45-6A1C-2F0F-19B4-91CB5AC4A8A2}"/>
              </a:ext>
            </a:extLst>
          </p:cNvPr>
          <p:cNvCxnSpPr>
            <a:cxnSpLocks/>
            <a:stCxn id="22" idx="3"/>
            <a:endCxn id="68" idx="1"/>
          </p:cNvCxnSpPr>
          <p:nvPr/>
        </p:nvCxnSpPr>
        <p:spPr>
          <a:xfrm>
            <a:off x="7177114" y="3067800"/>
            <a:ext cx="984643" cy="22328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直接箭头连接符 232">
            <a:extLst>
              <a:ext uri="{FF2B5EF4-FFF2-40B4-BE49-F238E27FC236}">
                <a16:creationId xmlns:a16="http://schemas.microsoft.com/office/drawing/2014/main" id="{FAFE9BFF-DBB4-22E0-3C7F-609C7CB9B34A}"/>
              </a:ext>
            </a:extLst>
          </p:cNvPr>
          <p:cNvCxnSpPr>
            <a:cxnSpLocks/>
            <a:stCxn id="22" idx="3"/>
            <a:endCxn id="67" idx="1"/>
          </p:cNvCxnSpPr>
          <p:nvPr/>
        </p:nvCxnSpPr>
        <p:spPr>
          <a:xfrm flipV="1">
            <a:off x="7177114" y="2939075"/>
            <a:ext cx="993080" cy="128725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直接箭头连接符 232">
            <a:extLst>
              <a:ext uri="{FF2B5EF4-FFF2-40B4-BE49-F238E27FC236}">
                <a16:creationId xmlns:a16="http://schemas.microsoft.com/office/drawing/2014/main" id="{3736CB06-6750-F53E-5E28-8C70A518570E}"/>
              </a:ext>
            </a:extLst>
          </p:cNvPr>
          <p:cNvCxnSpPr>
            <a:cxnSpLocks/>
            <a:stCxn id="22" idx="3"/>
            <a:endCxn id="69" idx="1"/>
          </p:cNvCxnSpPr>
          <p:nvPr/>
        </p:nvCxnSpPr>
        <p:spPr>
          <a:xfrm>
            <a:off x="7177114" y="3067800"/>
            <a:ext cx="979341" cy="592630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8" name="Graphic 107" descr="Badge Unfollow outline">
            <a:extLst>
              <a:ext uri="{FF2B5EF4-FFF2-40B4-BE49-F238E27FC236}">
                <a16:creationId xmlns:a16="http://schemas.microsoft.com/office/drawing/2014/main" id="{951D25DA-90B6-BBB1-2B39-371AE7A6C79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4906" y="2348129"/>
            <a:ext cx="262407" cy="262407"/>
          </a:xfrm>
          <a:prstGeom prst="rect">
            <a:avLst/>
          </a:prstGeom>
        </p:spPr>
      </p:pic>
      <p:sp>
        <p:nvSpPr>
          <p:cNvPr id="111" name="文本框 44">
            <a:extLst>
              <a:ext uri="{FF2B5EF4-FFF2-40B4-BE49-F238E27FC236}">
                <a16:creationId xmlns:a16="http://schemas.microsoft.com/office/drawing/2014/main" id="{A9AA842E-5EC2-84D9-0029-E4BE0B217B91}"/>
              </a:ext>
            </a:extLst>
          </p:cNvPr>
          <p:cNvSpPr txBox="1"/>
          <p:nvPr/>
        </p:nvSpPr>
        <p:spPr>
          <a:xfrm>
            <a:off x="10550205" y="3789143"/>
            <a:ext cx="5803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endParaRPr lang="de-DE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2" name="直接箭头连接符 240">
            <a:extLst>
              <a:ext uri="{FF2B5EF4-FFF2-40B4-BE49-F238E27FC236}">
                <a16:creationId xmlns:a16="http://schemas.microsoft.com/office/drawing/2014/main" id="{40A0CEE0-9134-8EC9-AADB-B095BF22CDDE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10840358" y="4043059"/>
            <a:ext cx="4269" cy="583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145">
            <a:extLst>
              <a:ext uri="{FF2B5EF4-FFF2-40B4-BE49-F238E27FC236}">
                <a16:creationId xmlns:a16="http://schemas.microsoft.com/office/drawing/2014/main" id="{978F835E-F64B-882B-3CDC-90192E857AB2}"/>
              </a:ext>
            </a:extLst>
          </p:cNvPr>
          <p:cNvCxnSpPr>
            <a:cxnSpLocks/>
          </p:cNvCxnSpPr>
          <p:nvPr/>
        </p:nvCxnSpPr>
        <p:spPr>
          <a:xfrm>
            <a:off x="10825857" y="3443486"/>
            <a:ext cx="0" cy="292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96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50">
            <a:extLst>
              <a:ext uri="{FF2B5EF4-FFF2-40B4-BE49-F238E27FC236}">
                <a16:creationId xmlns:a16="http://schemas.microsoft.com/office/drawing/2014/main" id="{10D190EF-39FE-E753-88E2-065B49BFD733}"/>
              </a:ext>
            </a:extLst>
          </p:cNvPr>
          <p:cNvSpPr/>
          <p:nvPr/>
        </p:nvSpPr>
        <p:spPr>
          <a:xfrm>
            <a:off x="9802257" y="2054517"/>
            <a:ext cx="2321743" cy="2154408"/>
          </a:xfrm>
          <a:prstGeom prst="rect">
            <a:avLst/>
          </a:prstGeom>
          <a:solidFill>
            <a:srgbClr val="00B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矩形 57">
            <a:extLst>
              <a:ext uri="{FF2B5EF4-FFF2-40B4-BE49-F238E27FC236}">
                <a16:creationId xmlns:a16="http://schemas.microsoft.com/office/drawing/2014/main" id="{4EB2BB8C-23C9-C048-D303-A5170553F111}"/>
              </a:ext>
            </a:extLst>
          </p:cNvPr>
          <p:cNvSpPr/>
          <p:nvPr/>
        </p:nvSpPr>
        <p:spPr>
          <a:xfrm>
            <a:off x="5803807" y="1348526"/>
            <a:ext cx="3947299" cy="4254464"/>
          </a:xfrm>
          <a:prstGeom prst="rect">
            <a:avLst/>
          </a:prstGeom>
          <a:solidFill>
            <a:srgbClr val="92D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242">
            <a:extLst>
              <a:ext uri="{FF2B5EF4-FFF2-40B4-BE49-F238E27FC236}">
                <a16:creationId xmlns:a16="http://schemas.microsoft.com/office/drawing/2014/main" id="{DCA0E9D6-C3AC-DD12-C03B-74C7FBF2B5A2}"/>
              </a:ext>
            </a:extLst>
          </p:cNvPr>
          <p:cNvSpPr/>
          <p:nvPr/>
        </p:nvSpPr>
        <p:spPr>
          <a:xfrm>
            <a:off x="1822114" y="3582462"/>
            <a:ext cx="3855269" cy="3171764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65">
            <a:extLst>
              <a:ext uri="{FF2B5EF4-FFF2-40B4-BE49-F238E27FC236}">
                <a16:creationId xmlns:a16="http://schemas.microsoft.com/office/drawing/2014/main" id="{5304CFC6-0FA6-FED1-4137-B01D7462B46B}"/>
              </a:ext>
            </a:extLst>
          </p:cNvPr>
          <p:cNvSpPr/>
          <p:nvPr/>
        </p:nvSpPr>
        <p:spPr>
          <a:xfrm>
            <a:off x="41468" y="3913054"/>
            <a:ext cx="1424120" cy="2092954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41">
            <a:extLst>
              <a:ext uri="{FF2B5EF4-FFF2-40B4-BE49-F238E27FC236}">
                <a16:creationId xmlns:a16="http://schemas.microsoft.com/office/drawing/2014/main" id="{7E101AA4-7BBA-F66A-5C76-E97FCC2E43B1}"/>
              </a:ext>
            </a:extLst>
          </p:cNvPr>
          <p:cNvSpPr/>
          <p:nvPr/>
        </p:nvSpPr>
        <p:spPr>
          <a:xfrm>
            <a:off x="118300" y="1148850"/>
            <a:ext cx="5378564" cy="2331009"/>
          </a:xfrm>
          <a:prstGeom prst="rect">
            <a:avLst/>
          </a:prstGeom>
          <a:solidFill>
            <a:srgbClr val="0070C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8F3C148F-D16E-4BA9-8F68-D537FC826BFD}"/>
              </a:ext>
            </a:extLst>
          </p:cNvPr>
          <p:cNvGrpSpPr/>
          <p:nvPr/>
        </p:nvGrpSpPr>
        <p:grpSpPr>
          <a:xfrm>
            <a:off x="68000" y="1512628"/>
            <a:ext cx="1954635" cy="1298633"/>
            <a:chOff x="-19886" y="4118055"/>
            <a:chExt cx="1954635" cy="1298633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8FBE3D4-4BFD-41E7-BF50-E0165F7B2409}"/>
                </a:ext>
              </a:extLst>
            </p:cNvPr>
            <p:cNvSpPr txBox="1"/>
            <p:nvPr/>
          </p:nvSpPr>
          <p:spPr>
            <a:xfrm>
              <a:off x="-19886" y="5139689"/>
              <a:ext cx="19546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6F45810-F6F5-4909-945A-3CBA940329C4}"/>
                </a:ext>
              </a:extLst>
            </p:cNvPr>
            <p:cNvGrpSpPr/>
            <p:nvPr/>
          </p:nvGrpSpPr>
          <p:grpSpPr>
            <a:xfrm>
              <a:off x="84820" y="4118055"/>
              <a:ext cx="1001004" cy="997803"/>
              <a:chOff x="494949" y="2488069"/>
              <a:chExt cx="1384185" cy="1367406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A2478F0-8F2C-42BA-B497-52E991318FF1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93FC79C-3A94-450A-8979-A365C4B7A387}"/>
                  </a:ext>
                </a:extLst>
              </p:cNvPr>
              <p:cNvSpPr/>
              <p:nvPr/>
            </p:nvSpPr>
            <p:spPr>
              <a:xfrm>
                <a:off x="623024" y="2669848"/>
                <a:ext cx="343949" cy="32926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3D1D96C9-CBBD-4B28-BA4B-BD75B3925396}"/>
                  </a:ext>
                </a:extLst>
              </p:cNvPr>
              <p:cNvSpPr/>
              <p:nvPr/>
            </p:nvSpPr>
            <p:spPr>
              <a:xfrm>
                <a:off x="1123272" y="2980246"/>
                <a:ext cx="690510" cy="64632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264707" y="4705594"/>
            <a:ext cx="1234509" cy="1318070"/>
            <a:chOff x="10902111" y="2618723"/>
            <a:chExt cx="1211449" cy="131807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967213" y="3650693"/>
              <a:ext cx="1146347" cy="286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0AB51DDC-B6D9-4805-8376-1700885DDD66}"/>
              </a:ext>
            </a:extLst>
          </p:cNvPr>
          <p:cNvGrpSpPr/>
          <p:nvPr/>
        </p:nvGrpSpPr>
        <p:grpSpPr>
          <a:xfrm>
            <a:off x="1403476" y="1895376"/>
            <a:ext cx="618048" cy="321048"/>
            <a:chOff x="1093769" y="4425888"/>
            <a:chExt cx="618048" cy="321048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4FF3C68-3C20-4671-90AA-A12F745DE6C4}"/>
                </a:ext>
              </a:extLst>
            </p:cNvPr>
            <p:cNvCxnSpPr>
              <a:cxnSpLocks/>
            </p:cNvCxnSpPr>
            <p:nvPr/>
          </p:nvCxnSpPr>
          <p:spPr>
            <a:xfrm>
              <a:off x="1106419" y="4746936"/>
              <a:ext cx="605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3FF7EC3-51B7-410A-B314-E71A713CB1EB}"/>
                </a:ext>
              </a:extLst>
            </p:cNvPr>
            <p:cNvSpPr txBox="1"/>
            <p:nvPr/>
          </p:nvSpPr>
          <p:spPr>
            <a:xfrm>
              <a:off x="1093769" y="4425888"/>
              <a:ext cx="618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CNNs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1881601" y="3660430"/>
            <a:ext cx="1315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Program: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2962746" y="4166032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6DF59665-DA03-459D-AB61-08EC866F7F37}"/>
              </a:ext>
            </a:extLst>
          </p:cNvPr>
          <p:cNvGrpSpPr/>
          <p:nvPr/>
        </p:nvGrpSpPr>
        <p:grpSpPr>
          <a:xfrm>
            <a:off x="9953819" y="3179443"/>
            <a:ext cx="1176691" cy="253916"/>
            <a:chOff x="9391966" y="3394573"/>
            <a:chExt cx="1215428" cy="253916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29440C2-E444-4FC0-8C22-9AFAD86DAE15}"/>
                </a:ext>
              </a:extLst>
            </p:cNvPr>
            <p:cNvSpPr txBox="1"/>
            <p:nvPr/>
          </p:nvSpPr>
          <p:spPr>
            <a:xfrm>
              <a:off x="10007985" y="3394573"/>
              <a:ext cx="59940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 |x|</a:t>
              </a:r>
            </a:p>
          </p:txBody>
        </p: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0AADB81E-9F0C-4964-A144-741CD9BFCAAF}"/>
                </a:ext>
              </a:extLst>
            </p:cNvPr>
            <p:cNvCxnSpPr>
              <a:cxnSpLocks/>
            </p:cNvCxnSpPr>
            <p:nvPr/>
          </p:nvCxnSpPr>
          <p:spPr>
            <a:xfrm>
              <a:off x="9391966" y="3491971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45420950-970A-498F-A2B8-ED7B057A374F}"/>
              </a:ext>
            </a:extLst>
          </p:cNvPr>
          <p:cNvGrpSpPr/>
          <p:nvPr/>
        </p:nvGrpSpPr>
        <p:grpSpPr>
          <a:xfrm>
            <a:off x="2179471" y="1214067"/>
            <a:ext cx="1354453" cy="1771331"/>
            <a:chOff x="1694876" y="4034193"/>
            <a:chExt cx="1354453" cy="177133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3B0C7DD-D244-4BA4-A382-16828D76B7FA}"/>
                </a:ext>
              </a:extLst>
            </p:cNvPr>
            <p:cNvSpPr txBox="1"/>
            <p:nvPr/>
          </p:nvSpPr>
          <p:spPr>
            <a:xfrm>
              <a:off x="1694876" y="4034193"/>
              <a:ext cx="13544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Obj1: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(Red, Square, Size, x, y, z)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(Yellow, Circle, Size, x, y, z)</a:t>
              </a:r>
            </a:p>
          </p:txBody>
        </p:sp>
        <p:pic>
          <p:nvPicPr>
            <p:cNvPr id="160" name="Picture 55">
              <a:extLst>
                <a:ext uri="{FF2B5EF4-FFF2-40B4-BE49-F238E27FC236}">
                  <a16:creationId xmlns:a16="http://schemas.microsoft.com/office/drawing/2014/main" id="{400ABA4A-8DA6-994D-80F9-50B4B0925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32231" y="4716098"/>
              <a:ext cx="872864" cy="109108"/>
            </a:xfrm>
            <a:prstGeom prst="rect">
              <a:avLst/>
            </a:prstGeom>
          </p:spPr>
        </p:pic>
        <p:pic>
          <p:nvPicPr>
            <p:cNvPr id="164" name="Picture 141">
              <a:extLst>
                <a:ext uri="{FF2B5EF4-FFF2-40B4-BE49-F238E27FC236}">
                  <a16:creationId xmlns:a16="http://schemas.microsoft.com/office/drawing/2014/main" id="{AE525194-FB58-473F-B610-74B113D28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49215" y="5693114"/>
              <a:ext cx="899277" cy="112410"/>
            </a:xfrm>
            <a:prstGeom prst="rect">
              <a:avLst/>
            </a:prstGeom>
          </p:spPr>
        </p:pic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4E3AFF53-0C38-4056-802A-DA1877E5BD8C}"/>
              </a:ext>
            </a:extLst>
          </p:cNvPr>
          <p:cNvGrpSpPr/>
          <p:nvPr/>
        </p:nvGrpSpPr>
        <p:grpSpPr>
          <a:xfrm>
            <a:off x="3953144" y="1486184"/>
            <a:ext cx="2114100" cy="1754326"/>
            <a:chOff x="3120465" y="4046799"/>
            <a:chExt cx="1957945" cy="175432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307563F-27AA-4337-8C3E-D7A820930580}"/>
                </a:ext>
              </a:extLst>
            </p:cNvPr>
            <p:cNvSpPr txBox="1"/>
            <p:nvPr/>
          </p:nvSpPr>
          <p:spPr>
            <a:xfrm>
              <a:off x="3120465" y="4046799"/>
              <a:ext cx="195794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RV-Obj1-Obj2: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</a:t>
              </a: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xDiff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yDiff, zDiff)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3" name="Picture 141">
              <a:extLst>
                <a:ext uri="{FF2B5EF4-FFF2-40B4-BE49-F238E27FC236}">
                  <a16:creationId xmlns:a16="http://schemas.microsoft.com/office/drawing/2014/main" id="{A0486AA0-99BA-CC48-8D60-58DD1756D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86744" y="5296574"/>
              <a:ext cx="899277" cy="112410"/>
            </a:xfrm>
            <a:prstGeom prst="rect">
              <a:avLst/>
            </a:prstGeom>
          </p:spPr>
        </p:pic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D4638305-15FC-4202-ADD3-7240D0735FD6}"/>
              </a:ext>
            </a:extLst>
          </p:cNvPr>
          <p:cNvGrpSpPr/>
          <p:nvPr/>
        </p:nvGrpSpPr>
        <p:grpSpPr>
          <a:xfrm>
            <a:off x="3563118" y="3729288"/>
            <a:ext cx="1999494" cy="1278701"/>
            <a:chOff x="6874520" y="2676045"/>
            <a:chExt cx="1535689" cy="1278701"/>
          </a:xfrm>
        </p:grpSpPr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48359B79-F11F-4580-A436-4F57C13AFF96}"/>
                </a:ext>
              </a:extLst>
            </p:cNvPr>
            <p:cNvSpPr txBox="1"/>
            <p:nvPr/>
          </p:nvSpPr>
          <p:spPr>
            <a:xfrm>
              <a:off x="6874520" y="2676045"/>
              <a:ext cx="15356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 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New_RV_Obj1-Obj2: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xDiff, yDiff, </a:t>
              </a:r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zDiff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pic>
          <p:nvPicPr>
            <p:cNvPr id="167" name="Picture 141">
              <a:extLst>
                <a:ext uri="{FF2B5EF4-FFF2-40B4-BE49-F238E27FC236}">
                  <a16:creationId xmlns:a16="http://schemas.microsoft.com/office/drawing/2014/main" id="{8DA4F768-3166-4CD5-B5B4-0A036BBBD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23061" y="3842336"/>
              <a:ext cx="899277" cy="112410"/>
            </a:xfrm>
            <a:prstGeom prst="rect">
              <a:avLst/>
            </a:prstGeom>
          </p:spPr>
        </p:pic>
      </p:grp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E89C4E8B-0990-46DA-9E2E-D90FB80FAB81}"/>
              </a:ext>
            </a:extLst>
          </p:cNvPr>
          <p:cNvCxnSpPr>
            <a:cxnSpLocks/>
            <a:stCxn id="160" idx="3"/>
          </p:cNvCxnSpPr>
          <p:nvPr/>
        </p:nvCxnSpPr>
        <p:spPr>
          <a:xfrm>
            <a:off x="3089690" y="1950526"/>
            <a:ext cx="895844" cy="533164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33DF1599-F512-497F-9C74-08737B275DA3}"/>
              </a:ext>
            </a:extLst>
          </p:cNvPr>
          <p:cNvCxnSpPr>
            <a:cxnSpLocks/>
            <a:stCxn id="164" idx="3"/>
          </p:cNvCxnSpPr>
          <p:nvPr/>
        </p:nvCxnSpPr>
        <p:spPr>
          <a:xfrm flipV="1">
            <a:off x="3133087" y="2483690"/>
            <a:ext cx="852447" cy="44550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22" idx="1"/>
          </p:cNvCxnSpPr>
          <p:nvPr/>
        </p:nvCxnSpPr>
        <p:spPr>
          <a:xfrm flipV="1">
            <a:off x="4797193" y="3067800"/>
            <a:ext cx="1209047" cy="18839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22" idx="1"/>
          </p:cNvCxnSpPr>
          <p:nvPr/>
        </p:nvCxnSpPr>
        <p:spPr>
          <a:xfrm>
            <a:off x="5103683" y="2792164"/>
            <a:ext cx="902557" cy="275636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0" name="文本框 239">
            <a:extLst>
              <a:ext uri="{FF2B5EF4-FFF2-40B4-BE49-F238E27FC236}">
                <a16:creationId xmlns:a16="http://schemas.microsoft.com/office/drawing/2014/main" id="{F4F4CFF9-B01B-4C77-85A7-833A8F8680A2}"/>
              </a:ext>
            </a:extLst>
          </p:cNvPr>
          <p:cNvSpPr txBox="1"/>
          <p:nvPr/>
        </p:nvSpPr>
        <p:spPr>
          <a:xfrm>
            <a:off x="83077" y="4012875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behind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518753" y="4857651"/>
            <a:ext cx="226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文本框 243">
            <a:extLst>
              <a:ext uri="{FF2B5EF4-FFF2-40B4-BE49-F238E27FC236}">
                <a16:creationId xmlns:a16="http://schemas.microsoft.com/office/drawing/2014/main" id="{D1FB1FA4-F0EE-4447-B001-EF94C0E976C8}"/>
              </a:ext>
            </a:extLst>
          </p:cNvPr>
          <p:cNvSpPr txBox="1"/>
          <p:nvPr/>
        </p:nvSpPr>
        <p:spPr>
          <a:xfrm>
            <a:off x="133351" y="403312"/>
            <a:ext cx="11878520" cy="9092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de-DE" altLang="zh-CN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2751E02F-052D-4096-9C75-9BF74F2AD82A}"/>
              </a:ext>
            </a:extLst>
          </p:cNvPr>
          <p:cNvSpPr txBox="1"/>
          <p:nvPr/>
        </p:nvSpPr>
        <p:spPr>
          <a:xfrm>
            <a:off x="274212" y="59219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Visual Facts &amp; Knowledge -&gt; Reasoning &amp; Make Decision</a:t>
            </a:r>
          </a:p>
        </p:txBody>
      </p:sp>
      <p:pic>
        <p:nvPicPr>
          <p:cNvPr id="10" name="Graphic 9" descr="Badge Unfollow outline">
            <a:extLst>
              <a:ext uri="{FF2B5EF4-FFF2-40B4-BE49-F238E27FC236}">
                <a16:creationId xmlns:a16="http://schemas.microsoft.com/office/drawing/2014/main" id="{3EEC3791-F1DF-AD81-407A-C7845FACB3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1903" y="3085819"/>
            <a:ext cx="262407" cy="262407"/>
          </a:xfrm>
          <a:prstGeom prst="rect">
            <a:avLst/>
          </a:prstGeom>
        </p:spPr>
      </p:pic>
      <p:pic>
        <p:nvPicPr>
          <p:cNvPr id="12" name="Graphic 11" descr="Badge Follow outline">
            <a:extLst>
              <a:ext uri="{FF2B5EF4-FFF2-40B4-BE49-F238E27FC236}">
                <a16:creationId xmlns:a16="http://schemas.microsoft.com/office/drawing/2014/main" id="{FB74874B-FE5D-5373-46FB-87FD874226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77776" y="3243246"/>
            <a:ext cx="250103" cy="250103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AC6A08C7-0BE3-5112-4415-CBF9A94D166A}"/>
              </a:ext>
            </a:extLst>
          </p:cNvPr>
          <p:cNvGrpSpPr/>
          <p:nvPr/>
        </p:nvGrpSpPr>
        <p:grpSpPr>
          <a:xfrm>
            <a:off x="5959796" y="1732556"/>
            <a:ext cx="1647756" cy="1754326"/>
            <a:chOff x="5859266" y="1945402"/>
            <a:chExt cx="1647756" cy="1754326"/>
          </a:xfrm>
        </p:grpSpPr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5859266" y="1945402"/>
              <a:ext cx="164775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Relative Relation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RRV_12=New_RV_Obj1-Obj2 – RV_Obj1-Obj2 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Picture 141">
              <a:extLst>
                <a:ext uri="{FF2B5EF4-FFF2-40B4-BE49-F238E27FC236}">
                  <a16:creationId xmlns:a16="http://schemas.microsoft.com/office/drawing/2014/main" id="{793A2AB3-EC4E-3DA2-63FB-A6F43A45F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05710" y="3224441"/>
              <a:ext cx="1170874" cy="11241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CB3D528-DEA1-2A9C-DDFF-D5202606DCA9}"/>
              </a:ext>
            </a:extLst>
          </p:cNvPr>
          <p:cNvGrpSpPr/>
          <p:nvPr/>
        </p:nvGrpSpPr>
        <p:grpSpPr>
          <a:xfrm>
            <a:off x="3519915" y="5122881"/>
            <a:ext cx="2906832" cy="1389600"/>
            <a:chOff x="8125483" y="1127904"/>
            <a:chExt cx="2906832" cy="1483426"/>
          </a:xfrm>
        </p:grpSpPr>
        <p:sp>
          <p:nvSpPr>
            <p:cNvPr id="20" name="文本框 109">
              <a:extLst>
                <a:ext uri="{FF2B5EF4-FFF2-40B4-BE49-F238E27FC236}">
                  <a16:creationId xmlns:a16="http://schemas.microsoft.com/office/drawing/2014/main" id="{5D050A21-36CB-720D-AAA5-B60474699A0C}"/>
                </a:ext>
              </a:extLst>
            </p:cNvPr>
            <p:cNvSpPr txBox="1"/>
            <p:nvPr/>
          </p:nvSpPr>
          <p:spPr>
            <a:xfrm>
              <a:off x="8125483" y="1127904"/>
              <a:ext cx="2906832" cy="1483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Actions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	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		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Down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Picture 141">
              <a:extLst>
                <a:ext uri="{FF2B5EF4-FFF2-40B4-BE49-F238E27FC236}">
                  <a16:creationId xmlns:a16="http://schemas.microsoft.com/office/drawing/2014/main" id="{661DD49B-3D78-5655-7818-8C33C3DE3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9992" y="1553429"/>
              <a:ext cx="1170874" cy="112410"/>
            </a:xfrm>
            <a:prstGeom prst="rect">
              <a:avLst/>
            </a:prstGeom>
          </p:spPr>
        </p:pic>
        <p:pic>
          <p:nvPicPr>
            <p:cNvPr id="26" name="Picture 141">
              <a:extLst>
                <a:ext uri="{FF2B5EF4-FFF2-40B4-BE49-F238E27FC236}">
                  <a16:creationId xmlns:a16="http://schemas.microsoft.com/office/drawing/2014/main" id="{B79CCFD8-0C5C-295D-DC08-5C414CEC8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58429" y="1729801"/>
              <a:ext cx="1162437" cy="111600"/>
            </a:xfrm>
            <a:prstGeom prst="rect">
              <a:avLst/>
            </a:prstGeom>
          </p:spPr>
        </p:pic>
        <p:pic>
          <p:nvPicPr>
            <p:cNvPr id="27" name="Picture 141">
              <a:extLst>
                <a:ext uri="{FF2B5EF4-FFF2-40B4-BE49-F238E27FC236}">
                  <a16:creationId xmlns:a16="http://schemas.microsoft.com/office/drawing/2014/main" id="{E218049C-9CA4-01F8-1AE4-37B5F85E9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63757" y="1978954"/>
              <a:ext cx="1170874" cy="112410"/>
            </a:xfrm>
            <a:prstGeom prst="rect">
              <a:avLst/>
            </a:prstGeom>
          </p:spPr>
        </p:pic>
        <p:pic>
          <p:nvPicPr>
            <p:cNvPr id="28" name="Picture 141">
              <a:extLst>
                <a:ext uri="{FF2B5EF4-FFF2-40B4-BE49-F238E27FC236}">
                  <a16:creationId xmlns:a16="http://schemas.microsoft.com/office/drawing/2014/main" id="{BACD0690-D2DC-EF8F-2DD6-8A6788739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77522" y="2249594"/>
              <a:ext cx="1170874" cy="112410"/>
            </a:xfrm>
            <a:prstGeom prst="rect">
              <a:avLst/>
            </a:prstGeom>
          </p:spPr>
        </p:pic>
      </p:grpSp>
      <p:sp>
        <p:nvSpPr>
          <p:cNvPr id="42" name="文本框 109">
            <a:extLst>
              <a:ext uri="{FF2B5EF4-FFF2-40B4-BE49-F238E27FC236}">
                <a16:creationId xmlns:a16="http://schemas.microsoft.com/office/drawing/2014/main" id="{8B25E5CF-5C75-B375-6985-C40F1CEA3B39}"/>
              </a:ext>
            </a:extLst>
          </p:cNvPr>
          <p:cNvSpPr txBox="1"/>
          <p:nvPr/>
        </p:nvSpPr>
        <p:spPr>
          <a:xfrm>
            <a:off x="1902663" y="5372782"/>
            <a:ext cx="741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Actions:</a:t>
            </a:r>
          </a:p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Right,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</a:t>
            </a:r>
          </a:p>
        </p:txBody>
      </p:sp>
      <p:cxnSp>
        <p:nvCxnSpPr>
          <p:cNvPr id="49" name="直接箭头连接符 240">
            <a:extLst>
              <a:ext uri="{FF2B5EF4-FFF2-40B4-BE49-F238E27FC236}">
                <a16:creationId xmlns:a16="http://schemas.microsoft.com/office/drawing/2014/main" id="{51F5939B-3175-DD9D-5554-DD3834DCD8DC}"/>
              </a:ext>
            </a:extLst>
          </p:cNvPr>
          <p:cNvCxnSpPr>
            <a:cxnSpLocks/>
          </p:cNvCxnSpPr>
          <p:nvPr/>
        </p:nvCxnSpPr>
        <p:spPr>
          <a:xfrm flipV="1">
            <a:off x="2723820" y="5975500"/>
            <a:ext cx="590709" cy="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232">
            <a:extLst>
              <a:ext uri="{FF2B5EF4-FFF2-40B4-BE49-F238E27FC236}">
                <a16:creationId xmlns:a16="http://schemas.microsoft.com/office/drawing/2014/main" id="{B9B6BDCC-F6C4-2A0A-181D-610EA1DDAF9F}"/>
              </a:ext>
            </a:extLst>
          </p:cNvPr>
          <p:cNvCxnSpPr>
            <a:cxnSpLocks/>
            <a:stCxn id="24" idx="3"/>
            <a:endCxn id="66" idx="1"/>
          </p:cNvCxnSpPr>
          <p:nvPr/>
        </p:nvCxnSpPr>
        <p:spPr>
          <a:xfrm flipV="1">
            <a:off x="5215298" y="2580091"/>
            <a:ext cx="2954896" cy="2994051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直接箭头连接符 232">
            <a:extLst>
              <a:ext uri="{FF2B5EF4-FFF2-40B4-BE49-F238E27FC236}">
                <a16:creationId xmlns:a16="http://schemas.microsoft.com/office/drawing/2014/main" id="{F3393675-89AA-B354-5228-B324751E17FB}"/>
              </a:ext>
            </a:extLst>
          </p:cNvPr>
          <p:cNvCxnSpPr>
            <a:cxnSpLocks/>
            <a:stCxn id="26" idx="3"/>
            <a:endCxn id="67" idx="1"/>
          </p:cNvCxnSpPr>
          <p:nvPr/>
        </p:nvCxnSpPr>
        <p:spPr>
          <a:xfrm flipV="1">
            <a:off x="5215298" y="2939075"/>
            <a:ext cx="2954896" cy="2799904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直接箭头连接符 232">
            <a:extLst>
              <a:ext uri="{FF2B5EF4-FFF2-40B4-BE49-F238E27FC236}">
                <a16:creationId xmlns:a16="http://schemas.microsoft.com/office/drawing/2014/main" id="{6E96D0D7-BDEA-49EB-99C5-F2A9DB937F28}"/>
              </a:ext>
            </a:extLst>
          </p:cNvPr>
          <p:cNvCxnSpPr>
            <a:cxnSpLocks/>
            <a:stCxn id="22" idx="3"/>
            <a:endCxn id="66" idx="1"/>
          </p:cNvCxnSpPr>
          <p:nvPr/>
        </p:nvCxnSpPr>
        <p:spPr>
          <a:xfrm flipV="1">
            <a:off x="7177114" y="2580091"/>
            <a:ext cx="993080" cy="487709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直接箭头连接符 232">
            <a:extLst>
              <a:ext uri="{FF2B5EF4-FFF2-40B4-BE49-F238E27FC236}">
                <a16:creationId xmlns:a16="http://schemas.microsoft.com/office/drawing/2014/main" id="{47FE07FF-323E-1ABC-AB37-4AD452683752}"/>
              </a:ext>
            </a:extLst>
          </p:cNvPr>
          <p:cNvCxnSpPr>
            <a:cxnSpLocks/>
            <a:stCxn id="27" idx="3"/>
            <a:endCxn id="68" idx="1"/>
          </p:cNvCxnSpPr>
          <p:nvPr/>
        </p:nvCxnSpPr>
        <p:spPr>
          <a:xfrm flipV="1">
            <a:off x="5229063" y="3291086"/>
            <a:ext cx="2932694" cy="268166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0E6C72A-E9B0-A5B5-2DA3-7BE620EF1B39}"/>
              </a:ext>
            </a:extLst>
          </p:cNvPr>
          <p:cNvGrpSpPr/>
          <p:nvPr/>
        </p:nvGrpSpPr>
        <p:grpSpPr>
          <a:xfrm>
            <a:off x="8065037" y="1697139"/>
            <a:ext cx="1641842" cy="2308324"/>
            <a:chOff x="8708256" y="2082216"/>
            <a:chExt cx="1641842" cy="2308324"/>
          </a:xfrm>
        </p:grpSpPr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8708256" y="2082216"/>
              <a:ext cx="164184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Updated Relative Relation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RRV_Left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RRV_Up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RRV_Right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RRV_Down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Picture 141">
              <a:extLst>
                <a:ext uri="{FF2B5EF4-FFF2-40B4-BE49-F238E27FC236}">
                  <a16:creationId xmlns:a16="http://schemas.microsoft.com/office/drawing/2014/main" id="{5D13FAF3-57F0-DE4D-B929-26980B9DB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3413" y="2908454"/>
              <a:ext cx="1170874" cy="113428"/>
            </a:xfrm>
            <a:prstGeom prst="rect">
              <a:avLst/>
            </a:prstGeom>
          </p:spPr>
        </p:pic>
        <p:pic>
          <p:nvPicPr>
            <p:cNvPr id="67" name="Picture 141">
              <a:extLst>
                <a:ext uri="{FF2B5EF4-FFF2-40B4-BE49-F238E27FC236}">
                  <a16:creationId xmlns:a16="http://schemas.microsoft.com/office/drawing/2014/main" id="{54FC7B04-3A97-DDA4-8F9D-9257F435E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3413" y="3271881"/>
              <a:ext cx="1162437" cy="104541"/>
            </a:xfrm>
            <a:prstGeom prst="rect">
              <a:avLst/>
            </a:prstGeom>
          </p:spPr>
        </p:pic>
        <p:pic>
          <p:nvPicPr>
            <p:cNvPr id="68" name="Picture 141">
              <a:extLst>
                <a:ext uri="{FF2B5EF4-FFF2-40B4-BE49-F238E27FC236}">
                  <a16:creationId xmlns:a16="http://schemas.microsoft.com/office/drawing/2014/main" id="{20C57563-ACC7-271F-6AC4-75FFB73E1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4976" y="3623513"/>
              <a:ext cx="1170874" cy="105300"/>
            </a:xfrm>
            <a:prstGeom prst="rect">
              <a:avLst/>
            </a:prstGeom>
          </p:spPr>
        </p:pic>
        <p:pic>
          <p:nvPicPr>
            <p:cNvPr id="69" name="Picture 141">
              <a:extLst>
                <a:ext uri="{FF2B5EF4-FFF2-40B4-BE49-F238E27FC236}">
                  <a16:creationId xmlns:a16="http://schemas.microsoft.com/office/drawing/2014/main" id="{535E1445-CC18-6E49-5A5F-C1149CB38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99674" y="3992857"/>
              <a:ext cx="1170874" cy="105300"/>
            </a:xfrm>
            <a:prstGeom prst="rect">
              <a:avLst/>
            </a:prstGeom>
          </p:spPr>
        </p:pic>
      </p:grpSp>
      <p:cxnSp>
        <p:nvCxnSpPr>
          <p:cNvPr id="78" name="直接箭头连接符 232">
            <a:extLst>
              <a:ext uri="{FF2B5EF4-FFF2-40B4-BE49-F238E27FC236}">
                <a16:creationId xmlns:a16="http://schemas.microsoft.com/office/drawing/2014/main" id="{8F625B61-A1B4-C29F-8FC4-767516D796A3}"/>
              </a:ext>
            </a:extLst>
          </p:cNvPr>
          <p:cNvCxnSpPr>
            <a:cxnSpLocks/>
            <a:stCxn id="28" idx="3"/>
            <a:endCxn id="69" idx="1"/>
          </p:cNvCxnSpPr>
          <p:nvPr/>
        </p:nvCxnSpPr>
        <p:spPr>
          <a:xfrm flipV="1">
            <a:off x="5242828" y="3660430"/>
            <a:ext cx="2913627" cy="2565845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直接箭头连接符 232">
            <a:extLst>
              <a:ext uri="{FF2B5EF4-FFF2-40B4-BE49-F238E27FC236}">
                <a16:creationId xmlns:a16="http://schemas.microsoft.com/office/drawing/2014/main" id="{AC851D45-6A1C-2F0F-19B4-91CB5AC4A8A2}"/>
              </a:ext>
            </a:extLst>
          </p:cNvPr>
          <p:cNvCxnSpPr>
            <a:cxnSpLocks/>
            <a:stCxn id="22" idx="3"/>
            <a:endCxn id="68" idx="1"/>
          </p:cNvCxnSpPr>
          <p:nvPr/>
        </p:nvCxnSpPr>
        <p:spPr>
          <a:xfrm>
            <a:off x="7177114" y="3067800"/>
            <a:ext cx="984643" cy="22328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直接箭头连接符 232">
            <a:extLst>
              <a:ext uri="{FF2B5EF4-FFF2-40B4-BE49-F238E27FC236}">
                <a16:creationId xmlns:a16="http://schemas.microsoft.com/office/drawing/2014/main" id="{FAFE9BFF-DBB4-22E0-3C7F-609C7CB9B34A}"/>
              </a:ext>
            </a:extLst>
          </p:cNvPr>
          <p:cNvCxnSpPr>
            <a:cxnSpLocks/>
            <a:stCxn id="22" idx="3"/>
            <a:endCxn id="67" idx="1"/>
          </p:cNvCxnSpPr>
          <p:nvPr/>
        </p:nvCxnSpPr>
        <p:spPr>
          <a:xfrm flipV="1">
            <a:off x="7177114" y="2939075"/>
            <a:ext cx="993080" cy="128725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直接箭头连接符 232">
            <a:extLst>
              <a:ext uri="{FF2B5EF4-FFF2-40B4-BE49-F238E27FC236}">
                <a16:creationId xmlns:a16="http://schemas.microsoft.com/office/drawing/2014/main" id="{3736CB06-6750-F53E-5E28-8C70A518570E}"/>
              </a:ext>
            </a:extLst>
          </p:cNvPr>
          <p:cNvCxnSpPr>
            <a:cxnSpLocks/>
            <a:stCxn id="22" idx="3"/>
            <a:endCxn id="69" idx="1"/>
          </p:cNvCxnSpPr>
          <p:nvPr/>
        </p:nvCxnSpPr>
        <p:spPr>
          <a:xfrm>
            <a:off x="7177114" y="3067800"/>
            <a:ext cx="979341" cy="592630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8" name="Graphic 107" descr="Badge Unfollow outline">
            <a:extLst>
              <a:ext uri="{FF2B5EF4-FFF2-40B4-BE49-F238E27FC236}">
                <a16:creationId xmlns:a16="http://schemas.microsoft.com/office/drawing/2014/main" id="{951D25DA-90B6-BBB1-2B39-371AE7A6C79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4906" y="2348129"/>
            <a:ext cx="262407" cy="262407"/>
          </a:xfrm>
          <a:prstGeom prst="rect">
            <a:avLst/>
          </a:prstGeom>
        </p:spPr>
      </p:pic>
      <p:sp>
        <p:nvSpPr>
          <p:cNvPr id="111" name="文本框 44">
            <a:extLst>
              <a:ext uri="{FF2B5EF4-FFF2-40B4-BE49-F238E27FC236}">
                <a16:creationId xmlns:a16="http://schemas.microsoft.com/office/drawing/2014/main" id="{A9AA842E-5EC2-84D9-0029-E4BE0B217B91}"/>
              </a:ext>
            </a:extLst>
          </p:cNvPr>
          <p:cNvSpPr txBox="1"/>
          <p:nvPr/>
        </p:nvSpPr>
        <p:spPr>
          <a:xfrm>
            <a:off x="10550205" y="3789143"/>
            <a:ext cx="5803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endParaRPr lang="de-DE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2" name="直接箭头连接符 240">
            <a:extLst>
              <a:ext uri="{FF2B5EF4-FFF2-40B4-BE49-F238E27FC236}">
                <a16:creationId xmlns:a16="http://schemas.microsoft.com/office/drawing/2014/main" id="{40A0CEE0-9134-8EC9-AADB-B095BF22CDDE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10840358" y="4043059"/>
            <a:ext cx="4269" cy="583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EE43010-C76B-5DF2-D3D7-E9D75599613C}"/>
              </a:ext>
            </a:extLst>
          </p:cNvPr>
          <p:cNvSpPr txBox="1"/>
          <p:nvPr/>
        </p:nvSpPr>
        <p:spPr>
          <a:xfrm>
            <a:off x="172706" y="3022391"/>
            <a:ext cx="1675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Facts</a:t>
            </a:r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64AE7633-3AE0-1E0E-EF2D-1C8F03E87B39}"/>
              </a:ext>
            </a:extLst>
          </p:cNvPr>
          <p:cNvSpPr txBox="1"/>
          <p:nvPr/>
        </p:nvSpPr>
        <p:spPr>
          <a:xfrm>
            <a:off x="1834349" y="637849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Knowledges</a:t>
            </a:r>
          </a:p>
        </p:txBody>
      </p:sp>
      <p:sp>
        <p:nvSpPr>
          <p:cNvPr id="11" name="文本框 5">
            <a:extLst>
              <a:ext uri="{FF2B5EF4-FFF2-40B4-BE49-F238E27FC236}">
                <a16:creationId xmlns:a16="http://schemas.microsoft.com/office/drawing/2014/main" id="{321BB8BF-86E7-E07B-5871-4C272AF8C21D}"/>
              </a:ext>
            </a:extLst>
          </p:cNvPr>
          <p:cNvSpPr txBox="1"/>
          <p:nvPr/>
        </p:nvSpPr>
        <p:spPr>
          <a:xfrm>
            <a:off x="53990" y="5494755"/>
            <a:ext cx="750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</p:txBody>
      </p:sp>
      <p:sp>
        <p:nvSpPr>
          <p:cNvPr id="54" name="文本框 5">
            <a:extLst>
              <a:ext uri="{FF2B5EF4-FFF2-40B4-BE49-F238E27FC236}">
                <a16:creationId xmlns:a16="http://schemas.microsoft.com/office/drawing/2014/main" id="{69ED3099-EE81-50A3-FE40-D336F959DAD5}"/>
              </a:ext>
            </a:extLst>
          </p:cNvPr>
          <p:cNvSpPr txBox="1"/>
          <p:nvPr/>
        </p:nvSpPr>
        <p:spPr>
          <a:xfrm>
            <a:off x="8026660" y="5126371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5">
            <a:extLst>
              <a:ext uri="{FF2B5EF4-FFF2-40B4-BE49-F238E27FC236}">
                <a16:creationId xmlns:a16="http://schemas.microsoft.com/office/drawing/2014/main" id="{F872CBBC-DEF4-D2AC-AF63-73AC940E76FA}"/>
              </a:ext>
            </a:extLst>
          </p:cNvPr>
          <p:cNvSpPr txBox="1"/>
          <p:nvPr/>
        </p:nvSpPr>
        <p:spPr>
          <a:xfrm>
            <a:off x="10115484" y="2123267"/>
            <a:ext cx="1965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8" name="直接箭头连接符 145">
            <a:extLst>
              <a:ext uri="{FF2B5EF4-FFF2-40B4-BE49-F238E27FC236}">
                <a16:creationId xmlns:a16="http://schemas.microsoft.com/office/drawing/2014/main" id="{978F835E-F64B-882B-3CDC-90192E857AB2}"/>
              </a:ext>
            </a:extLst>
          </p:cNvPr>
          <p:cNvCxnSpPr>
            <a:cxnSpLocks/>
          </p:cNvCxnSpPr>
          <p:nvPr/>
        </p:nvCxnSpPr>
        <p:spPr>
          <a:xfrm>
            <a:off x="10825857" y="3443486"/>
            <a:ext cx="0" cy="292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5330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804_TF00934815" id="{AF6CEEB2-BF00-49E8-9853-7EED8CDF8B2C}" vid="{28BA65F3-A3BF-4623-9F92-5F9B74F5025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A3AD49-9331-450C-A2FE-6857A4DB38C6}">
  <ds:schemaRefs>
    <ds:schemaRef ds:uri="http://purl.org/dc/elements/1.1/"/>
    <ds:schemaRef ds:uri="http://schemas.microsoft.com/office/2006/metadata/properties"/>
    <ds:schemaRef ds:uri="http://purl.org/dc/dcmitype/"/>
    <ds:schemaRef ds:uri="http://purl.org/dc/terms/"/>
    <ds:schemaRef ds:uri="http://schemas.microsoft.com/office/infopath/2007/PartnerControls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{712D2662-5660-4FEA-BF47-5FA011CCEEB3}tf00934815_win32</Template>
  <TotalTime>0</TotalTime>
  <Words>5440</Words>
  <Application>Microsoft Office PowerPoint</Application>
  <PresentationFormat>宽屏</PresentationFormat>
  <Paragraphs>819</Paragraphs>
  <Slides>22</Slides>
  <Notes>18</Notes>
  <HiddenSlides>2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Microsoft YaHei UI</vt:lpstr>
      <vt:lpstr>Arial</vt:lpstr>
      <vt:lpstr>Bahnschrift Light</vt:lpstr>
      <vt:lpstr>Courier New</vt:lpstr>
      <vt:lpstr>Goudy Old Style</vt:lpstr>
      <vt:lpstr>Wingdings 2</vt:lpstr>
      <vt:lpstr>SlateVTI</vt:lpstr>
      <vt:lpstr>Lorem Ipsum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 Lorem Ipsum</dc:title>
  <dc:creator>Jingyuan Sha</dc:creator>
  <cp:lastModifiedBy>Jingyuan Sha</cp:lastModifiedBy>
  <cp:revision>30</cp:revision>
  <dcterms:created xsi:type="dcterms:W3CDTF">2022-11-21T14:03:15Z</dcterms:created>
  <dcterms:modified xsi:type="dcterms:W3CDTF">2022-11-27T12:31:44Z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